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 id="2147483661" r:id="rId2"/>
  </p:sldMasterIdLst>
  <p:notesMasterIdLst>
    <p:notesMasterId r:id="rId4"/>
  </p:notesMasterIdLst>
  <p:handoutMasterIdLst>
    <p:handoutMasterId r:id="rId5"/>
  </p:handoutMasterIdLst>
  <p:sldIdLst>
    <p:sldId id="720" r:id="rId3"/>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748">
          <p15:clr>
            <a:srgbClr val="A4A3A4"/>
          </p15:clr>
        </p15:guide>
        <p15:guide id="2" orient="horz" pos="4110">
          <p15:clr>
            <a:srgbClr val="A4A3A4"/>
          </p15:clr>
        </p15:guide>
        <p15:guide id="3" orient="horz" pos="2069">
          <p15:clr>
            <a:srgbClr val="A4A3A4"/>
          </p15:clr>
        </p15:guide>
        <p15:guide id="4" pos="126">
          <p15:clr>
            <a:srgbClr val="A4A3A4"/>
          </p15:clr>
        </p15:guide>
        <p15:guide id="5" pos="6114">
          <p15:clr>
            <a:srgbClr val="A4A3A4"/>
          </p15:clr>
        </p15:guide>
        <p15:guide id="6"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F8FA"/>
    <a:srgbClr val="BD05C1"/>
    <a:srgbClr val="D3FF71"/>
    <a:srgbClr val="FF0000"/>
    <a:srgbClr val="4F81BD"/>
    <a:srgbClr val="D9D9D9"/>
    <a:srgbClr val="385D8A"/>
    <a:srgbClr val="7BF5EF"/>
    <a:srgbClr val="6666FF"/>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20B1820-74CB-437C-89B5-19DCD80B2C00}" v="7" dt="2025-10-07T06:06:29.113"/>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858" autoAdjust="0"/>
    <p:restoredTop sz="95726" autoAdjust="0"/>
  </p:normalViewPr>
  <p:slideViewPr>
    <p:cSldViewPr showGuides="1">
      <p:cViewPr varScale="1">
        <p:scale>
          <a:sx n="91" d="100"/>
          <a:sy n="91" d="100"/>
        </p:scale>
        <p:origin x="317" y="53"/>
      </p:cViewPr>
      <p:guideLst>
        <p:guide orient="horz" pos="3748"/>
        <p:guide orient="horz" pos="4110"/>
        <p:guide orient="horz" pos="2069"/>
        <p:guide pos="126"/>
        <p:guide pos="6114"/>
        <p:guide pos="3120"/>
      </p:guideLst>
    </p:cSldViewPr>
  </p:slideViewPr>
  <p:notesTextViewPr>
    <p:cViewPr>
      <p:scale>
        <a:sx n="100" d="100"/>
        <a:sy n="100" d="100"/>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handoutMaster" Target="handoutMasters/handoutMaster1.xml"/><Relationship Id="rId10" Type="http://schemas.microsoft.com/office/2016/11/relationships/changesInfo" Target="changesInfos/changesInfo1.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西川 琉瑠" userId="KxmqQmFXrlRFan8oDgBwkYVQYo/V5NWrvK7+aayaYOA=" providerId="None" clId="Web-{820B1820-74CB-437C-89B5-19DCD80B2C00}"/>
    <pc:docChg chg="modSld">
      <pc:chgData name="西川 琉瑠" userId="KxmqQmFXrlRFan8oDgBwkYVQYo/V5NWrvK7+aayaYOA=" providerId="None" clId="Web-{820B1820-74CB-437C-89B5-19DCD80B2C00}" dt="2025-10-07T06:06:28.910" v="2" actId="20577"/>
      <pc:docMkLst>
        <pc:docMk/>
      </pc:docMkLst>
      <pc:sldChg chg="modSp">
        <pc:chgData name="西川 琉瑠" userId="KxmqQmFXrlRFan8oDgBwkYVQYo/V5NWrvK7+aayaYOA=" providerId="None" clId="Web-{820B1820-74CB-437C-89B5-19DCD80B2C00}" dt="2025-10-07T06:06:28.910" v="2" actId="20577"/>
        <pc:sldMkLst>
          <pc:docMk/>
          <pc:sldMk cId="1124659426" sldId="720"/>
        </pc:sldMkLst>
        <pc:spChg chg="mod">
          <ac:chgData name="西川 琉瑠" userId="KxmqQmFXrlRFan8oDgBwkYVQYo/V5NWrvK7+aayaYOA=" providerId="None" clId="Web-{820B1820-74CB-437C-89B5-19DCD80B2C00}" dt="2025-10-07T06:06:28.910" v="2" actId="20577"/>
          <ac:spMkLst>
            <pc:docMk/>
            <pc:sldMk cId="1124659426" sldId="720"/>
            <ac:spMk id="25"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14763" y="0"/>
            <a:ext cx="2919412" cy="493713"/>
          </a:xfrm>
          <a:prstGeom prst="rect">
            <a:avLst/>
          </a:prstGeom>
        </p:spPr>
        <p:txBody>
          <a:bodyPr vert="horz" lIns="91440" tIns="45720" rIns="91440" bIns="45720" rtlCol="0"/>
          <a:lstStyle>
            <a:lvl1pPr algn="r">
              <a:defRPr sz="1200"/>
            </a:lvl1pPr>
          </a:lstStyle>
          <a:p>
            <a:fld id="{AB5AEE40-5C62-483D-9CB1-86EB54F96183}" type="datetimeFigureOut">
              <a:rPr kumimoji="1" lang="ja-JP" altLang="en-US" smtClean="0"/>
              <a:pPr/>
              <a:t>2025/10/7</a:t>
            </a:fld>
            <a:endParaRPr kumimoji="1" lang="ja-JP" altLang="en-US"/>
          </a:p>
        </p:txBody>
      </p:sp>
      <p:sp>
        <p:nvSpPr>
          <p:cNvPr id="4" name="フッター プレースホルダ 3"/>
          <p:cNvSpPr>
            <a:spLocks noGrp="1"/>
          </p:cNvSpPr>
          <p:nvPr>
            <p:ph type="ftr" sz="quarter" idx="2"/>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lvl1pPr>
          </a:lstStyle>
          <a:p>
            <a:fld id="{27FC8D3C-952B-40E7-9856-225DA43CEC7D}" type="slidenum">
              <a:rPr kumimoji="1" lang="ja-JP" altLang="en-US" smtClean="0"/>
              <a:pPr/>
              <a:t>‹#›</a:t>
            </a:fld>
            <a:endParaRPr kumimoji="1" lang="ja-JP"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fld id="{C84D1C9A-EC40-4490-82F7-7A3E82BA9151}" type="datetimeFigureOut">
              <a:rPr kumimoji="1" lang="ja-JP" altLang="en-US" smtClean="0"/>
              <a:pPr/>
              <a:t>2025/10/7</a:t>
            </a:fld>
            <a:endParaRPr kumimoji="1" lang="ja-JP" altLang="en-US"/>
          </a:p>
        </p:txBody>
      </p:sp>
      <p:sp>
        <p:nvSpPr>
          <p:cNvPr id="4" name="スライド イメージ プレースホルダ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5CF62147-32F9-4BBA-AAEC-467B70498AA8}"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CF62147-32F9-4BBA-AAEC-467B70498AA8}" type="slidenum">
              <a:rPr kumimoji="1" lang="ja-JP" altLang="en-US" smtClean="0"/>
              <a:pPr/>
              <a:t>0</a:t>
            </a:fld>
            <a:endParaRPr kumimoji="1" lang="ja-JP" altLang="en-US" dirty="0"/>
          </a:p>
        </p:txBody>
      </p:sp>
    </p:spTree>
    <p:extLst>
      <p:ext uri="{BB962C8B-B14F-4D97-AF65-F5344CB8AC3E}">
        <p14:creationId xmlns:p14="http://schemas.microsoft.com/office/powerpoint/2010/main" val="310164423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272480" y="50681"/>
            <a:ext cx="9462652" cy="468000"/>
          </a:xfrm>
        </p:spPr>
        <p:txBody>
          <a:bodyPr>
            <a:noAutofit/>
          </a:bodyPr>
          <a:lstStyle>
            <a:lvl1pPr algn="l">
              <a:defRPr sz="2800">
                <a:latin typeface="メイリオ" panose="020B0604030504040204" pitchFamily="50" charset="-128"/>
                <a:ea typeface="メイリオ" panose="020B0604030504040204" pitchFamily="50" charset="-128"/>
              </a:defRPr>
            </a:lvl1pPr>
          </a:lstStyle>
          <a:p>
            <a:r>
              <a:rPr kumimoji="1" lang="ja-JP" altLang="en-US" dirty="0"/>
              <a:t>マスタ タイトルの書式設定</a:t>
            </a:r>
          </a:p>
        </p:txBody>
      </p:sp>
      <p:sp>
        <p:nvSpPr>
          <p:cNvPr id="3" name="コンテンツ プレースホルダ 2"/>
          <p:cNvSpPr>
            <a:spLocks noGrp="1"/>
          </p:cNvSpPr>
          <p:nvPr>
            <p:ph idx="1"/>
          </p:nvPr>
        </p:nvSpPr>
        <p:spPr>
          <a:xfrm>
            <a:off x="495300" y="692697"/>
            <a:ext cx="8915400" cy="5433468"/>
          </a:xfrm>
        </p:spPr>
        <p:txBody>
          <a:bodyPr/>
          <a:lstStyle>
            <a:lvl1pPr>
              <a:defRPr sz="2800">
                <a:latin typeface="メイリオ" panose="020B0604030504040204" pitchFamily="50" charset="-128"/>
                <a:ea typeface="メイリオ" panose="020B0604030504040204" pitchFamily="50" charset="-128"/>
              </a:defRPr>
            </a:lvl1pPr>
            <a:lvl2pPr>
              <a:defRPr sz="2400">
                <a:latin typeface="メイリオ" panose="020B0604030504040204" pitchFamily="50" charset="-128"/>
                <a:ea typeface="メイリオ" panose="020B0604030504040204" pitchFamily="50" charset="-128"/>
              </a:defRPr>
            </a:lvl2pPr>
            <a:lvl3pPr>
              <a:defRPr sz="2000">
                <a:latin typeface="メイリオ" panose="020B0604030504040204" pitchFamily="50" charset="-128"/>
                <a:ea typeface="メイリオ" panose="020B0604030504040204" pitchFamily="50" charset="-128"/>
              </a:defRPr>
            </a:lvl3pPr>
            <a:lvl4pPr>
              <a:defRPr sz="1800">
                <a:latin typeface="メイリオ" panose="020B0604030504040204" pitchFamily="50" charset="-128"/>
                <a:ea typeface="メイリオ" panose="020B0604030504040204" pitchFamily="50" charset="-128"/>
              </a:defRPr>
            </a:lvl4pPr>
            <a:lvl5pPr>
              <a:defRPr sz="1800">
                <a:latin typeface="メイリオ" panose="020B0604030504040204" pitchFamily="50" charset="-128"/>
                <a:ea typeface="メイリオ" panose="020B0604030504040204" pitchFamily="50" charset="-128"/>
              </a:defRPr>
            </a:lvl5pPr>
          </a:lstStyle>
          <a:p>
            <a:pPr lvl="0"/>
            <a:r>
              <a:rPr kumimoji="1" lang="ja-JP" altLang="en-US" dirty="0"/>
              <a:t>マスタ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 3"/>
          <p:cNvSpPr>
            <a:spLocks noGrp="1"/>
          </p:cNvSpPr>
          <p:nvPr>
            <p:ph type="dt" sz="half" idx="10"/>
          </p:nvPr>
        </p:nvSpPr>
        <p:spPr/>
        <p:txBody>
          <a:bodyPr/>
          <a:lstStyle/>
          <a:p>
            <a:fld id="{D627CF15-A738-494F-910F-7CC8B991EB63}" type="datetimeFigureOut">
              <a:rPr kumimoji="1" lang="ja-JP" altLang="en-US" smtClean="0"/>
              <a:pPr/>
              <a:t>2025/10/7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11F014E0-7487-4C37-B306-87F7E0A207A2}" type="slidenum">
              <a:rPr kumimoji="1" lang="ja-JP" altLang="en-US" smtClean="0"/>
              <a:pPr/>
              <a:t>‹#›</a:t>
            </a:fld>
            <a:endParaRPr kumimoji="1" lang="ja-JP" altLang="en-US"/>
          </a:p>
        </p:txBody>
      </p:sp>
      <p:pic>
        <p:nvPicPr>
          <p:cNvPr id="21506" name="Picture 2" descr="ãè¹äºç·ç ã­ã¸ãã®ç»åæ¤ç´¢çµæ"/>
          <p:cNvPicPr>
            <a:picLocks noChangeAspect="1" noChangeArrowheads="1"/>
          </p:cNvPicPr>
          <p:nvPr userDrawn="1"/>
        </p:nvPicPr>
        <p:blipFill>
          <a:blip r:embed="rId2" cstate="print"/>
          <a:srcRect/>
          <a:stretch>
            <a:fillRect/>
          </a:stretch>
        </p:blipFill>
        <p:spPr bwMode="auto">
          <a:xfrm>
            <a:off x="9105611" y="6677312"/>
            <a:ext cx="629521" cy="189240"/>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atin typeface="メイリオ" panose="020B0604030504040204" pitchFamily="50" charset="-128"/>
                <a:ea typeface="メイリオ" panose="020B0604030504040204" pitchFamily="50" charset="-128"/>
              </a:defRPr>
            </a:lvl1p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lvl1pPr>
              <a:defRPr>
                <a:latin typeface="メイリオ" panose="020B0604030504040204" pitchFamily="50" charset="-128"/>
                <a:ea typeface="メイリオ" panose="020B0604030504040204" pitchFamily="50" charset="-128"/>
              </a:defRPr>
            </a:lvl1pPr>
            <a:lvl2pPr>
              <a:defRPr>
                <a:latin typeface="メイリオ" panose="020B0604030504040204" pitchFamily="50" charset="-128"/>
                <a:ea typeface="メイリオ" panose="020B0604030504040204" pitchFamily="50" charset="-128"/>
              </a:defRPr>
            </a:lvl2pPr>
            <a:lvl3pPr>
              <a:defRPr>
                <a:latin typeface="メイリオ" panose="020B0604030504040204" pitchFamily="50" charset="-128"/>
                <a:ea typeface="メイリオ" panose="020B0604030504040204" pitchFamily="50" charset="-128"/>
              </a:defRPr>
            </a:lvl3pPr>
            <a:lvl4pPr>
              <a:defRPr>
                <a:latin typeface="メイリオ" panose="020B0604030504040204" pitchFamily="50" charset="-128"/>
                <a:ea typeface="メイリオ" panose="020B0604030504040204" pitchFamily="50" charset="-128"/>
              </a:defRPr>
            </a:lvl4pPr>
            <a:lvl5pPr>
              <a:defRPr>
                <a:latin typeface="メイリオ" panose="020B0604030504040204" pitchFamily="50" charset="-128"/>
                <a:ea typeface="メイリオ" panose="020B0604030504040204" pitchFamily="50" charset="-128"/>
              </a:defRPr>
            </a:lvl5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D627CF15-A738-494F-910F-7CC8B991EB63}" type="datetimeFigureOut">
              <a:rPr kumimoji="1" lang="ja-JP" altLang="en-US" smtClean="0"/>
              <a:pPr/>
              <a:t>2025/10/7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11F014E0-7487-4C37-B306-87F7E0A207A2}"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362948" y="620688"/>
            <a:ext cx="2414588" cy="5505476"/>
          </a:xfrm>
        </p:spPr>
        <p:txBody>
          <a:bodyPr vert="eaVert"/>
          <a:lstStyle>
            <a:lvl1pPr>
              <a:defRPr>
                <a:latin typeface="メイリオ" panose="020B0604030504040204" pitchFamily="50" charset="-128"/>
                <a:ea typeface="メイリオ" panose="020B0604030504040204" pitchFamily="50" charset="-128"/>
              </a:defRPr>
            </a:lvl1pPr>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119186" y="620688"/>
            <a:ext cx="7078663" cy="5505476"/>
          </a:xfrm>
        </p:spPr>
        <p:txBody>
          <a:bodyPr vert="eaVert"/>
          <a:lstStyle>
            <a:lvl1pPr>
              <a:defRPr>
                <a:latin typeface="メイリオ" panose="020B0604030504040204" pitchFamily="50" charset="-128"/>
                <a:ea typeface="メイリオ" panose="020B0604030504040204" pitchFamily="50" charset="-128"/>
              </a:defRPr>
            </a:lvl1pPr>
            <a:lvl2pPr>
              <a:defRPr>
                <a:latin typeface="メイリオ" panose="020B0604030504040204" pitchFamily="50" charset="-128"/>
                <a:ea typeface="メイリオ" panose="020B0604030504040204" pitchFamily="50" charset="-128"/>
              </a:defRPr>
            </a:lvl2pPr>
            <a:lvl3pPr>
              <a:defRPr>
                <a:latin typeface="メイリオ" panose="020B0604030504040204" pitchFamily="50" charset="-128"/>
                <a:ea typeface="メイリオ" panose="020B0604030504040204" pitchFamily="50" charset="-128"/>
              </a:defRPr>
            </a:lvl3pPr>
            <a:lvl4pPr>
              <a:defRPr>
                <a:latin typeface="メイリオ" panose="020B0604030504040204" pitchFamily="50" charset="-128"/>
                <a:ea typeface="メイリオ" panose="020B0604030504040204" pitchFamily="50" charset="-128"/>
              </a:defRPr>
            </a:lvl4pPr>
            <a:lvl5pPr>
              <a:defRPr>
                <a:latin typeface="メイリオ" panose="020B0604030504040204" pitchFamily="50" charset="-128"/>
                <a:ea typeface="メイリオ" panose="020B0604030504040204" pitchFamily="50" charset="-128"/>
              </a:defRPr>
            </a:lvl5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D627CF15-A738-494F-910F-7CC8B991EB63}" type="datetimeFigureOut">
              <a:rPr kumimoji="1" lang="ja-JP" altLang="en-US" smtClean="0"/>
              <a:pPr/>
              <a:t>2025/10/7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11F014E0-7487-4C37-B306-87F7E0A207A2}" type="slidenum">
              <a:rPr kumimoji="1" lang="ja-JP" altLang="en-US" smtClean="0"/>
              <a:pPr/>
              <a:t>‹#›</a:t>
            </a:fld>
            <a:endParaRPr kumimoji="1"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白紙">
    <p:spTree>
      <p:nvGrpSpPr>
        <p:cNvPr id="1" name=""/>
        <p:cNvGrpSpPr/>
        <p:nvPr/>
      </p:nvGrpSpPr>
      <p:grpSpPr>
        <a:xfrm>
          <a:off x="0" y="0"/>
          <a:ext cx="0" cy="0"/>
          <a:chOff x="0" y="0"/>
          <a:chExt cx="0" cy="0"/>
        </a:xfrm>
      </p:grpSpPr>
      <p:sp>
        <p:nvSpPr>
          <p:cNvPr id="7" name="タイトル 1"/>
          <p:cNvSpPr>
            <a:spLocks noGrp="1"/>
          </p:cNvSpPr>
          <p:nvPr>
            <p:ph type="title"/>
          </p:nvPr>
        </p:nvSpPr>
        <p:spPr>
          <a:xfrm>
            <a:off x="742950" y="1622843"/>
            <a:ext cx="8420100" cy="1362075"/>
          </a:xfrm>
          <a:ln>
            <a:noFill/>
          </a:ln>
        </p:spPr>
        <p:txBody>
          <a:bodyPr>
            <a:normAutofit/>
          </a:bodyPr>
          <a:lstStyle>
            <a:lvl1pPr>
              <a:defRPr sz="4000" b="1">
                <a:latin typeface="メイリオ" panose="020B0604030504040204" pitchFamily="50" charset="-128"/>
                <a:ea typeface="メイリオ" panose="020B0604030504040204" pitchFamily="50" charset="-128"/>
              </a:defRPr>
            </a:lvl1pPr>
          </a:lstStyle>
          <a:p>
            <a:r>
              <a:rPr kumimoji="1" lang="ja-JP" altLang="en-US" dirty="0"/>
              <a:t>第</a:t>
            </a:r>
            <a:r>
              <a:rPr kumimoji="1" lang="en-US" altLang="ja-JP" dirty="0"/>
              <a:t>Ⅰ</a:t>
            </a:r>
            <a:r>
              <a:rPr kumimoji="1" lang="ja-JP" altLang="en-US" dirty="0"/>
              <a:t>講座　</a:t>
            </a:r>
            <a:br>
              <a:rPr kumimoji="1" lang="en-US" altLang="ja-JP" dirty="0"/>
            </a:br>
            <a:r>
              <a:rPr kumimoji="1" lang="ja-JP" altLang="en-US" dirty="0"/>
              <a:t>タイトル</a:t>
            </a:r>
          </a:p>
        </p:txBody>
      </p:sp>
      <p:sp>
        <p:nvSpPr>
          <p:cNvPr id="8" name="テキスト プレースホルダー 2"/>
          <p:cNvSpPr>
            <a:spLocks noGrp="1"/>
          </p:cNvSpPr>
          <p:nvPr>
            <p:ph type="body" idx="1"/>
          </p:nvPr>
        </p:nvSpPr>
        <p:spPr>
          <a:xfrm>
            <a:off x="742950" y="3212976"/>
            <a:ext cx="8420100" cy="1500187"/>
          </a:xfrm>
          <a:ln>
            <a:noFill/>
          </a:ln>
        </p:spPr>
        <p:txBody>
          <a:bodyPr>
            <a:normAutofit/>
          </a:bodyPr>
          <a:lstStyle>
            <a:lvl1pPr marL="0" indent="0">
              <a:buNone/>
              <a:defRPr sz="2000">
                <a:solidFill>
                  <a:schemeClr val="bg1">
                    <a:lumMod val="65000"/>
                  </a:schemeClr>
                </a:solidFill>
                <a:latin typeface="メイリオ" panose="020B0604030504040204" pitchFamily="50" charset="-128"/>
                <a:ea typeface="メイリオ" panose="020B0604030504040204" pitchFamily="50" charset="-128"/>
              </a:defRPr>
            </a:lvl1pPr>
          </a:lstStyle>
          <a:p>
            <a:r>
              <a:rPr kumimoji="1" lang="ja-JP" altLang="en-US" dirty="0"/>
              <a:t>講師　</a:t>
            </a:r>
            <a:endParaRPr lang="en-US" altLang="ja-JP" dirty="0"/>
          </a:p>
          <a:p>
            <a:r>
              <a:rPr lang="ja-JP" altLang="en-US" dirty="0"/>
              <a:t>船井総研ロジ株式会社　所属</a:t>
            </a:r>
            <a:endParaRPr lang="en-US" altLang="ja-JP" dirty="0"/>
          </a:p>
          <a:p>
            <a:r>
              <a:rPr lang="ja-JP" altLang="en-US" dirty="0"/>
              <a:t>役職　</a:t>
            </a:r>
            <a:r>
              <a:rPr kumimoji="1" lang="ja-JP" altLang="en-US" dirty="0"/>
              <a:t>氏名</a:t>
            </a:r>
          </a:p>
        </p:txBody>
      </p:sp>
    </p:spTree>
    <p:extLst>
      <p:ext uri="{BB962C8B-B14F-4D97-AF65-F5344CB8AC3E}">
        <p14:creationId xmlns:p14="http://schemas.microsoft.com/office/powerpoint/2010/main" val="34155579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4" name="日付プレースホルダ 3"/>
          <p:cNvSpPr>
            <a:spLocks noGrp="1"/>
          </p:cNvSpPr>
          <p:nvPr>
            <p:ph type="dt" sz="half" idx="10"/>
          </p:nvPr>
        </p:nvSpPr>
        <p:spPr/>
        <p:txBody>
          <a:bodyPr/>
          <a:lstStyle/>
          <a:p>
            <a:fld id="{D627CF15-A738-494F-910F-7CC8B991EB63}" type="datetimeFigureOut">
              <a:rPr kumimoji="1" lang="ja-JP" altLang="en-US" smtClean="0"/>
              <a:pPr/>
              <a:t>2025/10/7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11F014E0-7487-4C37-B306-87F7E0A207A2}" type="slidenum">
              <a:rPr kumimoji="1" lang="ja-JP" altLang="en-US" smtClean="0"/>
              <a:pPr/>
              <a:t>‹#›</a:t>
            </a:fld>
            <a:endParaRPr kumimoji="1" lang="ja-JP" altLang="en-US"/>
          </a:p>
        </p:txBody>
      </p:sp>
      <p:sp>
        <p:nvSpPr>
          <p:cNvPr id="2" name="タイトル 1"/>
          <p:cNvSpPr>
            <a:spLocks noGrp="1"/>
          </p:cNvSpPr>
          <p:nvPr>
            <p:ph type="title"/>
          </p:nvPr>
        </p:nvSpPr>
        <p:spPr>
          <a:xfrm>
            <a:off x="742950" y="1622843"/>
            <a:ext cx="8420100" cy="1362075"/>
          </a:xfrm>
        </p:spPr>
        <p:txBody>
          <a:bodyPr anchor="ctr"/>
          <a:lstStyle>
            <a:lvl1pPr algn="l">
              <a:defRPr sz="4000" b="1" cap="all">
                <a:latin typeface="メイリオ" panose="020B0604030504040204" pitchFamily="50" charset="-128"/>
                <a:ea typeface="メイリオ" panose="020B0604030504040204" pitchFamily="50" charset="-128"/>
              </a:defRPr>
            </a:lvl1pPr>
          </a:lstStyle>
          <a:p>
            <a:r>
              <a:rPr kumimoji="1" lang="ja-JP" altLang="en-US" dirty="0"/>
              <a:t>マスタ タイトルの書式設定</a:t>
            </a:r>
          </a:p>
        </p:txBody>
      </p:sp>
      <p:sp>
        <p:nvSpPr>
          <p:cNvPr id="3" name="テキスト プレースホルダ 2"/>
          <p:cNvSpPr>
            <a:spLocks noGrp="1"/>
          </p:cNvSpPr>
          <p:nvPr>
            <p:ph type="body" idx="1"/>
          </p:nvPr>
        </p:nvSpPr>
        <p:spPr>
          <a:xfrm>
            <a:off x="742950" y="3212976"/>
            <a:ext cx="8420100" cy="1500187"/>
          </a:xfrm>
        </p:spPr>
        <p:txBody>
          <a:bodyPr anchor="ctr"/>
          <a:lstStyle>
            <a:lvl1pPr marL="0" indent="0">
              <a:buNone/>
              <a:defRPr sz="2000">
                <a:solidFill>
                  <a:schemeClr val="tx1">
                    <a:tint val="75000"/>
                  </a:schemeClr>
                </a:solidFill>
                <a:latin typeface="メイリオ" panose="020B0604030504040204" pitchFamily="50" charset="-128"/>
                <a:ea typeface="メイリオ" panose="020B0604030504040204" pitchFamily="50" charset="-128"/>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dirty="0"/>
              <a:t>マスタ テキストの書式設定</a:t>
            </a:r>
          </a:p>
        </p:txBody>
      </p:sp>
      <p:sp>
        <p:nvSpPr>
          <p:cNvPr id="9" name="正方形/長方形 8"/>
          <p:cNvSpPr/>
          <p:nvPr userDrawn="1"/>
        </p:nvSpPr>
        <p:spPr>
          <a:xfrm>
            <a:off x="273000" y="2995331"/>
            <a:ext cx="9360000" cy="207232"/>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1_セクション見出し">
    <p:spTree>
      <p:nvGrpSpPr>
        <p:cNvPr id="1" name=""/>
        <p:cNvGrpSpPr/>
        <p:nvPr/>
      </p:nvGrpSpPr>
      <p:grpSpPr>
        <a:xfrm>
          <a:off x="0" y="0"/>
          <a:ext cx="0" cy="0"/>
          <a:chOff x="0" y="0"/>
          <a:chExt cx="0" cy="0"/>
        </a:xfrm>
      </p:grpSpPr>
      <p:sp>
        <p:nvSpPr>
          <p:cNvPr id="4" name="日付プレースホルダ 3"/>
          <p:cNvSpPr>
            <a:spLocks noGrp="1"/>
          </p:cNvSpPr>
          <p:nvPr>
            <p:ph type="dt" sz="half" idx="10"/>
          </p:nvPr>
        </p:nvSpPr>
        <p:spPr/>
        <p:txBody>
          <a:bodyPr/>
          <a:lstStyle/>
          <a:p>
            <a:fld id="{D627CF15-A738-494F-910F-7CC8B991EB63}" type="datetimeFigureOut">
              <a:rPr kumimoji="1" lang="ja-JP" altLang="en-US" smtClean="0"/>
              <a:pPr/>
              <a:t>2025/10/7</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11F014E0-7487-4C37-B306-87F7E0A207A2}" type="slidenum">
              <a:rPr kumimoji="1" lang="ja-JP" altLang="en-US" smtClean="0"/>
              <a:pPr/>
              <a:t>‹#›</a:t>
            </a:fld>
            <a:endParaRPr kumimoji="1" lang="ja-JP" altLang="en-US"/>
          </a:p>
        </p:txBody>
      </p:sp>
      <p:sp>
        <p:nvSpPr>
          <p:cNvPr id="2" name="タイトル 1"/>
          <p:cNvSpPr>
            <a:spLocks noGrp="1"/>
          </p:cNvSpPr>
          <p:nvPr>
            <p:ph type="title"/>
          </p:nvPr>
        </p:nvSpPr>
        <p:spPr>
          <a:xfrm>
            <a:off x="742950" y="1622843"/>
            <a:ext cx="8420100" cy="1362075"/>
          </a:xfrm>
        </p:spPr>
        <p:txBody>
          <a:bodyPr anchor="ctr"/>
          <a:lstStyle>
            <a:lvl1pPr algn="l">
              <a:defRPr sz="4000" b="1" cap="all">
                <a:latin typeface="メイリオ" panose="020B0604030504040204" pitchFamily="50" charset="-128"/>
                <a:ea typeface="メイリオ" panose="020B0604030504040204" pitchFamily="50" charset="-128"/>
              </a:defRPr>
            </a:lvl1pPr>
          </a:lstStyle>
          <a:p>
            <a:r>
              <a:rPr kumimoji="1" lang="ja-JP" altLang="en-US" dirty="0"/>
              <a:t>マスタ タイトルの書式設定</a:t>
            </a:r>
          </a:p>
        </p:txBody>
      </p:sp>
      <p:sp>
        <p:nvSpPr>
          <p:cNvPr id="3" name="テキスト プレースホルダ 2"/>
          <p:cNvSpPr>
            <a:spLocks noGrp="1"/>
          </p:cNvSpPr>
          <p:nvPr>
            <p:ph type="body" idx="1"/>
          </p:nvPr>
        </p:nvSpPr>
        <p:spPr>
          <a:xfrm>
            <a:off x="742950" y="3212976"/>
            <a:ext cx="8420100" cy="1500187"/>
          </a:xfrm>
        </p:spPr>
        <p:txBody>
          <a:bodyPr anchor="ctr"/>
          <a:lstStyle>
            <a:lvl1pPr marL="0" indent="0">
              <a:buNone/>
              <a:defRPr sz="2000">
                <a:solidFill>
                  <a:schemeClr val="tx1">
                    <a:tint val="75000"/>
                  </a:schemeClr>
                </a:solidFill>
                <a:latin typeface="メイリオ" panose="020B0604030504040204" pitchFamily="50" charset="-128"/>
                <a:ea typeface="メイリオ" panose="020B0604030504040204" pitchFamily="50" charset="-128"/>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dirty="0"/>
              <a:t>マスタ テキストの書式設定</a:t>
            </a:r>
          </a:p>
        </p:txBody>
      </p:sp>
      <p:sp>
        <p:nvSpPr>
          <p:cNvPr id="9" name="正方形/長方形 8"/>
          <p:cNvSpPr/>
          <p:nvPr userDrawn="1"/>
        </p:nvSpPr>
        <p:spPr>
          <a:xfrm>
            <a:off x="273000" y="2995331"/>
            <a:ext cx="9360000" cy="207232"/>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0765976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atin typeface="メイリオ" panose="020B0604030504040204" pitchFamily="50" charset="-128"/>
                <a:ea typeface="メイリオ" panose="020B0604030504040204" pitchFamily="50" charset="-128"/>
              </a:defRPr>
            </a:lvl1pPr>
          </a:lstStyle>
          <a:p>
            <a:r>
              <a:rPr kumimoji="1" lang="ja-JP" altLang="en-US" dirty="0"/>
              <a:t>マスタ タイトルの書式設定</a:t>
            </a:r>
          </a:p>
        </p:txBody>
      </p:sp>
      <p:sp>
        <p:nvSpPr>
          <p:cNvPr id="3" name="コンテンツ プレースホルダ 2"/>
          <p:cNvSpPr>
            <a:spLocks noGrp="1"/>
          </p:cNvSpPr>
          <p:nvPr>
            <p:ph sz="half" idx="1"/>
          </p:nvPr>
        </p:nvSpPr>
        <p:spPr>
          <a:xfrm>
            <a:off x="256490" y="764704"/>
            <a:ext cx="4608000" cy="4525963"/>
          </a:xfrm>
        </p:spPr>
        <p:txBody>
          <a:bodyPr/>
          <a:lstStyle>
            <a:lvl1pPr>
              <a:defRPr sz="2400">
                <a:latin typeface="メイリオ" panose="020B0604030504040204" pitchFamily="50" charset="-128"/>
                <a:ea typeface="メイリオ" panose="020B0604030504040204" pitchFamily="50" charset="-128"/>
              </a:defRPr>
            </a:lvl1pPr>
            <a:lvl2pPr>
              <a:defRPr sz="2200">
                <a:latin typeface="メイリオ" panose="020B0604030504040204" pitchFamily="50" charset="-128"/>
                <a:ea typeface="メイリオ" panose="020B0604030504040204" pitchFamily="50" charset="-128"/>
              </a:defRPr>
            </a:lvl2pPr>
            <a:lvl3pPr>
              <a:defRPr sz="2000">
                <a:latin typeface="メイリオ" panose="020B0604030504040204" pitchFamily="50" charset="-128"/>
                <a:ea typeface="メイリオ" panose="020B0604030504040204" pitchFamily="50" charset="-128"/>
              </a:defRPr>
            </a:lvl3pPr>
            <a:lvl4pPr>
              <a:defRPr sz="1800">
                <a:latin typeface="メイリオ" panose="020B0604030504040204" pitchFamily="50" charset="-128"/>
                <a:ea typeface="メイリオ" panose="020B0604030504040204" pitchFamily="50" charset="-128"/>
              </a:defRPr>
            </a:lvl4pPr>
            <a:lvl5pPr>
              <a:defRPr sz="1800">
                <a:latin typeface="メイリオ" panose="020B0604030504040204" pitchFamily="50" charset="-128"/>
                <a:ea typeface="メイリオ" panose="020B0604030504040204" pitchFamily="50" charset="-128"/>
              </a:defRPr>
            </a:lvl5pPr>
            <a:lvl6pPr>
              <a:defRPr sz="1800"/>
            </a:lvl6pPr>
            <a:lvl7pPr>
              <a:defRPr sz="1800"/>
            </a:lvl7pPr>
            <a:lvl8pPr>
              <a:defRPr sz="1800"/>
            </a:lvl8pPr>
            <a:lvl9pPr>
              <a:defRPr sz="1800"/>
            </a:lvl9pPr>
          </a:lstStyle>
          <a:p>
            <a:pPr lvl="0"/>
            <a:r>
              <a:rPr kumimoji="1" lang="ja-JP" altLang="en-US" dirty="0"/>
              <a:t>マスタ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コンテンツ プレースホルダ 3"/>
          <p:cNvSpPr>
            <a:spLocks noGrp="1"/>
          </p:cNvSpPr>
          <p:nvPr>
            <p:ph sz="half" idx="2"/>
          </p:nvPr>
        </p:nvSpPr>
        <p:spPr>
          <a:xfrm>
            <a:off x="5145600" y="764704"/>
            <a:ext cx="4608000" cy="4525963"/>
          </a:xfrm>
        </p:spPr>
        <p:txBody>
          <a:bodyPr/>
          <a:lstStyle>
            <a:lvl1pPr>
              <a:defRPr sz="2400">
                <a:latin typeface="メイリオ" panose="020B0604030504040204" pitchFamily="50" charset="-128"/>
                <a:ea typeface="メイリオ" panose="020B0604030504040204" pitchFamily="50" charset="-128"/>
              </a:defRPr>
            </a:lvl1pPr>
            <a:lvl2pPr>
              <a:defRPr sz="2200">
                <a:latin typeface="メイリオ" panose="020B0604030504040204" pitchFamily="50" charset="-128"/>
                <a:ea typeface="メイリオ" panose="020B0604030504040204" pitchFamily="50" charset="-128"/>
              </a:defRPr>
            </a:lvl2pPr>
            <a:lvl3pPr>
              <a:defRPr sz="2000">
                <a:latin typeface="メイリオ" panose="020B0604030504040204" pitchFamily="50" charset="-128"/>
                <a:ea typeface="メイリオ" panose="020B0604030504040204" pitchFamily="50" charset="-128"/>
              </a:defRPr>
            </a:lvl3pPr>
            <a:lvl4pPr>
              <a:defRPr sz="1800">
                <a:latin typeface="メイリオ" panose="020B0604030504040204" pitchFamily="50" charset="-128"/>
                <a:ea typeface="メイリオ" panose="020B0604030504040204" pitchFamily="50" charset="-128"/>
              </a:defRPr>
            </a:lvl4pPr>
            <a:lvl5pPr>
              <a:defRPr sz="1800">
                <a:latin typeface="メイリオ" panose="020B0604030504040204" pitchFamily="50" charset="-128"/>
                <a:ea typeface="メイリオ" panose="020B0604030504040204" pitchFamily="50" charset="-128"/>
              </a:defRPr>
            </a:lvl5pPr>
            <a:lvl6pPr>
              <a:defRPr sz="1800"/>
            </a:lvl6pPr>
            <a:lvl7pPr>
              <a:defRPr sz="1800"/>
            </a:lvl7pPr>
            <a:lvl8pPr>
              <a:defRPr sz="1800"/>
            </a:lvl8pPr>
            <a:lvl9pPr>
              <a:defRPr sz="1800"/>
            </a:lvl9pPr>
          </a:lstStyle>
          <a:p>
            <a:pPr lvl="0"/>
            <a:r>
              <a:rPr kumimoji="1" lang="ja-JP" altLang="en-US" dirty="0"/>
              <a:t>マスタ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5" name="日付プレースホルダ 4"/>
          <p:cNvSpPr>
            <a:spLocks noGrp="1"/>
          </p:cNvSpPr>
          <p:nvPr>
            <p:ph type="dt" sz="half" idx="10"/>
          </p:nvPr>
        </p:nvSpPr>
        <p:spPr/>
        <p:txBody>
          <a:bodyPr/>
          <a:lstStyle/>
          <a:p>
            <a:fld id="{D627CF15-A738-494F-910F-7CC8B991EB63}" type="datetimeFigureOut">
              <a:rPr kumimoji="1" lang="ja-JP" altLang="en-US" smtClean="0"/>
              <a:pPr/>
              <a:t>2025/10/7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11F014E0-7487-4C37-B306-87F7E0A207A2}"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272480" y="65261"/>
            <a:ext cx="9433048" cy="432000"/>
          </a:xfrm>
        </p:spPr>
        <p:txBody>
          <a:bodyPr/>
          <a:lstStyle>
            <a:lvl1pPr>
              <a:defRPr>
                <a:latin typeface="メイリオ" panose="020B0604030504040204" pitchFamily="50" charset="-128"/>
                <a:ea typeface="メイリオ" panose="020B0604030504040204" pitchFamily="50" charset="-128"/>
              </a:defRPr>
            </a:lvl1pPr>
          </a:lstStyle>
          <a:p>
            <a:r>
              <a:rPr kumimoji="1" lang="ja-JP" altLang="en-US" dirty="0"/>
              <a:t>マスタ タイトルの書式設定</a:t>
            </a:r>
          </a:p>
        </p:txBody>
      </p:sp>
      <p:sp>
        <p:nvSpPr>
          <p:cNvPr id="3" name="テキスト プレースホルダ 2"/>
          <p:cNvSpPr>
            <a:spLocks noGrp="1"/>
          </p:cNvSpPr>
          <p:nvPr>
            <p:ph type="body" idx="1"/>
          </p:nvPr>
        </p:nvSpPr>
        <p:spPr>
          <a:xfrm>
            <a:off x="495300" y="980728"/>
            <a:ext cx="4376870" cy="639762"/>
          </a:xfrm>
        </p:spPr>
        <p:txBody>
          <a:bodyPr anchor="b"/>
          <a:lstStyle>
            <a:lvl1pPr marL="0" indent="0">
              <a:buNone/>
              <a:defRPr sz="2400" b="1">
                <a:latin typeface="メイリオ" panose="020B0604030504040204" pitchFamily="50" charset="-128"/>
                <a:ea typeface="メイリオ" panose="020B0604030504040204" pitchFamily="50" charset="-128"/>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dirty="0"/>
              <a:t>マスタ テキストの書式設定</a:t>
            </a:r>
          </a:p>
        </p:txBody>
      </p:sp>
      <p:sp>
        <p:nvSpPr>
          <p:cNvPr id="4" name="コンテンツ プレースホルダ 3"/>
          <p:cNvSpPr>
            <a:spLocks noGrp="1"/>
          </p:cNvSpPr>
          <p:nvPr>
            <p:ph sz="half" idx="2"/>
          </p:nvPr>
        </p:nvSpPr>
        <p:spPr>
          <a:xfrm>
            <a:off x="495300" y="1620490"/>
            <a:ext cx="4376870" cy="3951288"/>
          </a:xfrm>
        </p:spPr>
        <p:txBody>
          <a:bodyPr/>
          <a:lstStyle>
            <a:lvl1pPr>
              <a:defRPr sz="2400">
                <a:latin typeface="メイリオ" panose="020B0604030504040204" pitchFamily="50" charset="-128"/>
                <a:ea typeface="メイリオ" panose="020B0604030504040204" pitchFamily="50" charset="-128"/>
              </a:defRPr>
            </a:lvl1pPr>
            <a:lvl2pPr>
              <a:defRPr sz="2000">
                <a:latin typeface="メイリオ" panose="020B0604030504040204" pitchFamily="50" charset="-128"/>
                <a:ea typeface="メイリオ" panose="020B0604030504040204" pitchFamily="50" charset="-128"/>
              </a:defRPr>
            </a:lvl2pPr>
            <a:lvl3pPr>
              <a:defRPr sz="1800">
                <a:latin typeface="メイリオ" panose="020B0604030504040204" pitchFamily="50" charset="-128"/>
                <a:ea typeface="メイリオ" panose="020B0604030504040204" pitchFamily="50" charset="-128"/>
              </a:defRPr>
            </a:lvl3pPr>
            <a:lvl4pPr>
              <a:defRPr sz="1600">
                <a:latin typeface="メイリオ" panose="020B0604030504040204" pitchFamily="50" charset="-128"/>
                <a:ea typeface="メイリオ" panose="020B0604030504040204" pitchFamily="50" charset="-128"/>
              </a:defRPr>
            </a:lvl4pPr>
            <a:lvl5pPr>
              <a:defRPr sz="1600">
                <a:latin typeface="メイリオ" panose="020B0604030504040204" pitchFamily="50" charset="-128"/>
                <a:ea typeface="メイリオ" panose="020B0604030504040204" pitchFamily="50" charset="-128"/>
              </a:defRPr>
            </a:lvl5pPr>
            <a:lvl6pPr>
              <a:defRPr sz="1600"/>
            </a:lvl6pPr>
            <a:lvl7pPr>
              <a:defRPr sz="1600"/>
            </a:lvl7pPr>
            <a:lvl8pPr>
              <a:defRPr sz="1600"/>
            </a:lvl8pPr>
            <a:lvl9pPr>
              <a:defRPr sz="1600"/>
            </a:lvl9pPr>
          </a:lstStyle>
          <a:p>
            <a:pPr lvl="0"/>
            <a:r>
              <a:rPr kumimoji="1" lang="ja-JP" altLang="en-US" dirty="0"/>
              <a:t>マスタ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5" name="テキスト プレースホルダ 4"/>
          <p:cNvSpPr>
            <a:spLocks noGrp="1"/>
          </p:cNvSpPr>
          <p:nvPr>
            <p:ph type="body" sz="quarter" idx="3"/>
          </p:nvPr>
        </p:nvSpPr>
        <p:spPr>
          <a:xfrm>
            <a:off x="5032111" y="980728"/>
            <a:ext cx="4378590" cy="639762"/>
          </a:xfrm>
        </p:spPr>
        <p:txBody>
          <a:bodyPr anchor="b"/>
          <a:lstStyle>
            <a:lvl1pPr marL="0" indent="0">
              <a:buNone/>
              <a:defRPr sz="2400" b="1">
                <a:latin typeface="メイリオ" panose="020B0604030504040204" pitchFamily="50" charset="-128"/>
                <a:ea typeface="メイリオ" panose="020B0604030504040204" pitchFamily="50" charset="-128"/>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5032111" y="1620490"/>
            <a:ext cx="4378590" cy="3951288"/>
          </a:xfrm>
        </p:spPr>
        <p:txBody>
          <a:bodyPr/>
          <a:lstStyle>
            <a:lvl1pPr>
              <a:defRPr sz="2400">
                <a:latin typeface="メイリオ" panose="020B0604030504040204" pitchFamily="50" charset="-128"/>
                <a:ea typeface="メイリオ" panose="020B0604030504040204" pitchFamily="50" charset="-128"/>
              </a:defRPr>
            </a:lvl1pPr>
            <a:lvl2pPr>
              <a:defRPr sz="2000">
                <a:latin typeface="メイリオ" panose="020B0604030504040204" pitchFamily="50" charset="-128"/>
                <a:ea typeface="メイリオ" panose="020B0604030504040204" pitchFamily="50" charset="-128"/>
              </a:defRPr>
            </a:lvl2pPr>
            <a:lvl3pPr>
              <a:defRPr sz="1800">
                <a:latin typeface="メイリオ" panose="020B0604030504040204" pitchFamily="50" charset="-128"/>
                <a:ea typeface="メイリオ" panose="020B0604030504040204" pitchFamily="50" charset="-128"/>
              </a:defRPr>
            </a:lvl3pPr>
            <a:lvl4pPr>
              <a:defRPr sz="1600">
                <a:latin typeface="メイリオ" panose="020B0604030504040204" pitchFamily="50" charset="-128"/>
                <a:ea typeface="メイリオ" panose="020B0604030504040204" pitchFamily="50" charset="-128"/>
              </a:defRPr>
            </a:lvl4pPr>
            <a:lvl5pPr>
              <a:defRPr sz="1600">
                <a:latin typeface="メイリオ" panose="020B0604030504040204" pitchFamily="50" charset="-128"/>
                <a:ea typeface="メイリオ" panose="020B0604030504040204" pitchFamily="50" charset="-128"/>
              </a:defRPr>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D627CF15-A738-494F-910F-7CC8B991EB63}" type="datetimeFigureOut">
              <a:rPr kumimoji="1" lang="ja-JP" altLang="en-US" smtClean="0"/>
              <a:pPr/>
              <a:t>2025/10/7</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11F014E0-7487-4C37-B306-87F7E0A207A2}"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atin typeface="メイリオ" panose="020B0604030504040204" pitchFamily="50" charset="-128"/>
                <a:ea typeface="メイリオ" panose="020B0604030504040204" pitchFamily="50" charset="-128"/>
              </a:defRPr>
            </a:lvl1pPr>
          </a:lstStyle>
          <a:p>
            <a:r>
              <a:rPr kumimoji="1" lang="ja-JP" altLang="en-US" dirty="0"/>
              <a:t>マスタ タイトルの書式設定</a:t>
            </a:r>
          </a:p>
        </p:txBody>
      </p:sp>
      <p:sp>
        <p:nvSpPr>
          <p:cNvPr id="3" name="日付プレースホルダ 2"/>
          <p:cNvSpPr>
            <a:spLocks noGrp="1"/>
          </p:cNvSpPr>
          <p:nvPr>
            <p:ph type="dt" sz="half" idx="10"/>
          </p:nvPr>
        </p:nvSpPr>
        <p:spPr/>
        <p:txBody>
          <a:bodyPr/>
          <a:lstStyle/>
          <a:p>
            <a:fld id="{D627CF15-A738-494F-910F-7CC8B991EB63}" type="datetimeFigureOut">
              <a:rPr kumimoji="1" lang="ja-JP" altLang="en-US" smtClean="0"/>
              <a:pPr/>
              <a:t>2025/10/7</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11F014E0-7487-4C37-B306-87F7E0A207A2}"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D627CF15-A738-494F-910F-7CC8B991EB63}" type="datetimeFigureOut">
              <a:rPr kumimoji="1" lang="ja-JP" altLang="en-US" smtClean="0"/>
              <a:pPr/>
              <a:t>2025/10/7</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11F014E0-7487-4C37-B306-87F7E0A207A2}"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620687"/>
            <a:ext cx="3259006" cy="1162050"/>
          </a:xfrm>
        </p:spPr>
        <p:txBody>
          <a:bodyPr anchor="b"/>
          <a:lstStyle>
            <a:lvl1pPr algn="l">
              <a:defRPr sz="2000" b="1">
                <a:latin typeface="メイリオ" panose="020B0604030504040204" pitchFamily="50" charset="-128"/>
                <a:ea typeface="メイリオ" panose="020B0604030504040204" pitchFamily="50" charset="-128"/>
              </a:defRPr>
            </a:lvl1pPr>
          </a:lstStyle>
          <a:p>
            <a:r>
              <a:rPr kumimoji="1" lang="ja-JP" altLang="en-US"/>
              <a:t>マスタ タイトルの書式設定</a:t>
            </a:r>
          </a:p>
        </p:txBody>
      </p:sp>
      <p:sp>
        <p:nvSpPr>
          <p:cNvPr id="3" name="コンテンツ プレースホルダ 2"/>
          <p:cNvSpPr>
            <a:spLocks noGrp="1"/>
          </p:cNvSpPr>
          <p:nvPr>
            <p:ph idx="1"/>
          </p:nvPr>
        </p:nvSpPr>
        <p:spPr>
          <a:xfrm>
            <a:off x="3872971" y="620688"/>
            <a:ext cx="5537729" cy="5853113"/>
          </a:xfrm>
        </p:spPr>
        <p:txBody>
          <a:bodyPr/>
          <a:lstStyle>
            <a:lvl1pPr>
              <a:defRPr sz="2400">
                <a:latin typeface="メイリオ" panose="020B0604030504040204" pitchFamily="50" charset="-128"/>
                <a:ea typeface="メイリオ" panose="020B0604030504040204" pitchFamily="50" charset="-128"/>
              </a:defRPr>
            </a:lvl1pPr>
            <a:lvl2pPr>
              <a:defRPr sz="2200">
                <a:latin typeface="メイリオ" panose="020B0604030504040204" pitchFamily="50" charset="-128"/>
                <a:ea typeface="メイリオ" panose="020B0604030504040204" pitchFamily="50" charset="-128"/>
              </a:defRPr>
            </a:lvl2pPr>
            <a:lvl3pPr>
              <a:defRPr sz="2000">
                <a:latin typeface="メイリオ" panose="020B0604030504040204" pitchFamily="50" charset="-128"/>
                <a:ea typeface="メイリオ" panose="020B0604030504040204" pitchFamily="50" charset="-128"/>
              </a:defRPr>
            </a:lvl3pPr>
            <a:lvl4pPr>
              <a:defRPr sz="1800">
                <a:latin typeface="メイリオ" panose="020B0604030504040204" pitchFamily="50" charset="-128"/>
                <a:ea typeface="メイリオ" panose="020B0604030504040204" pitchFamily="50" charset="-128"/>
              </a:defRPr>
            </a:lvl4pPr>
            <a:lvl5pPr>
              <a:defRPr sz="1800">
                <a:latin typeface="メイリオ" panose="020B0604030504040204" pitchFamily="50" charset="-128"/>
                <a:ea typeface="メイリオ" panose="020B0604030504040204" pitchFamily="50" charset="-128"/>
              </a:defRPr>
            </a:lvl5pPr>
            <a:lvl6pPr>
              <a:defRPr sz="2000"/>
            </a:lvl6pPr>
            <a:lvl7pPr>
              <a:defRPr sz="2000"/>
            </a:lvl7pPr>
            <a:lvl8pPr>
              <a:defRPr sz="2000"/>
            </a:lvl8pPr>
            <a:lvl9pPr>
              <a:defRPr sz="2000"/>
            </a:lvl9pPr>
          </a:lstStyle>
          <a:p>
            <a:pPr lvl="0"/>
            <a:r>
              <a:rPr kumimoji="1" lang="ja-JP" altLang="en-US" dirty="0"/>
              <a:t>マスタ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テキスト プレースホルダ 3"/>
          <p:cNvSpPr>
            <a:spLocks noGrp="1"/>
          </p:cNvSpPr>
          <p:nvPr>
            <p:ph type="body" sz="half" idx="2"/>
          </p:nvPr>
        </p:nvSpPr>
        <p:spPr>
          <a:xfrm>
            <a:off x="495300" y="1782738"/>
            <a:ext cx="3259006" cy="4691063"/>
          </a:xfrm>
        </p:spPr>
        <p:txBody>
          <a:bodyPr/>
          <a:lstStyle>
            <a:lvl1pPr marL="0" indent="0">
              <a:buNone/>
              <a:defRPr sz="1400">
                <a:latin typeface="メイリオ" panose="020B0604030504040204" pitchFamily="50" charset="-128"/>
                <a:ea typeface="メイリオ" panose="020B0604030504040204" pitchFamily="50" charset="-128"/>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D627CF15-A738-494F-910F-7CC8B991EB63}" type="datetimeFigureOut">
              <a:rPr kumimoji="1" lang="ja-JP" altLang="en-US" smtClean="0"/>
              <a:pPr/>
              <a:t>2025/10/7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11F014E0-7487-4C37-B306-87F7E0A207A2}" type="slidenum">
              <a:rPr kumimoji="1" lang="ja-JP" altLang="en-US" smtClean="0"/>
              <a:pPr/>
              <a:t>‹#›</a:t>
            </a:fld>
            <a:endParaRPr kumimoji="1" lang="ja-JP" altLang="en-US"/>
          </a:p>
        </p:txBody>
      </p:sp>
      <p:sp>
        <p:nvSpPr>
          <p:cNvPr id="8" name="タイトル 1"/>
          <p:cNvSpPr txBox="1">
            <a:spLocks/>
          </p:cNvSpPr>
          <p:nvPr userDrawn="1"/>
        </p:nvSpPr>
        <p:spPr>
          <a:xfrm>
            <a:off x="256490" y="141546"/>
            <a:ext cx="9497110" cy="360040"/>
          </a:xfrm>
          <a:prstGeom prst="rect">
            <a:avLst/>
          </a:prstGeom>
        </p:spPr>
        <p:txBody>
          <a:bodyPr vert="horz" lIns="91440" tIns="45720" rIns="91440" bIns="45720" rtlCol="0" anchor="ctr">
            <a:noAutofit/>
          </a:bodyPr>
          <a:lstStyle>
            <a:lvl1pPr algn="l" defTabSz="914400" rtl="0" eaLnBrk="1" latinLnBrk="0" hangingPunct="1">
              <a:spcBef>
                <a:spcPct val="0"/>
              </a:spcBef>
              <a:buNone/>
              <a:defRPr kumimoji="1" sz="2800" kern="1200">
                <a:solidFill>
                  <a:schemeClr val="tx1"/>
                </a:solidFill>
                <a:latin typeface="メイリオ" panose="020B0604030504040204" pitchFamily="50" charset="-128"/>
                <a:ea typeface="メイリオ" panose="020B0604030504040204" pitchFamily="50" charset="-128"/>
                <a:cs typeface="+mj-cs"/>
              </a:defRPr>
            </a:lvl1pPr>
          </a:lstStyle>
          <a:p>
            <a:r>
              <a:rPr lang="ja-JP" altLang="en-US"/>
              <a:t>マスタ タイトルの書式設定</a:t>
            </a:r>
            <a:endParaRPr lang="ja-JP"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atin typeface="メイリオ" panose="020B0604030504040204" pitchFamily="50" charset="-128"/>
                <a:ea typeface="メイリオ" panose="020B0604030504040204" pitchFamily="50" charset="-128"/>
              </a:defRPr>
            </a:lvl1pPr>
          </a:lstStyle>
          <a:p>
            <a:r>
              <a:rPr kumimoji="1" lang="ja-JP" altLang="en-US"/>
              <a:t>マスタ タイトルの書式設定</a:t>
            </a:r>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atin typeface="メイリオ" panose="020B0604030504040204" pitchFamily="50" charset="-128"/>
                <a:ea typeface="メイリオ" panose="020B0604030504040204" pitchFamily="50" charset="-128"/>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D627CF15-A738-494F-910F-7CC8B991EB63}" type="datetimeFigureOut">
              <a:rPr kumimoji="1" lang="ja-JP" altLang="en-US" smtClean="0"/>
              <a:pPr/>
              <a:t>2025/10/7</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11F014E0-7487-4C37-B306-87F7E0A207A2}"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256490" y="141546"/>
            <a:ext cx="9497110" cy="360040"/>
          </a:xfrm>
          <a:prstGeom prst="rect">
            <a:avLst/>
          </a:prstGeom>
        </p:spPr>
        <p:txBody>
          <a:bodyPr vert="horz" lIns="91440" tIns="45720" rIns="91440" bIns="45720" rtlCol="0" anchor="ctr">
            <a:noAutofit/>
          </a:bodyPr>
          <a:lstStyle/>
          <a:p>
            <a:r>
              <a:rPr kumimoji="1" lang="ja-JP" altLang="en-US" dirty="0"/>
              <a:t>マスタ タイトルの書式設定</a:t>
            </a:r>
          </a:p>
        </p:txBody>
      </p:sp>
      <p:sp>
        <p:nvSpPr>
          <p:cNvPr id="3" name="テキスト プレースホルダ 2"/>
          <p:cNvSpPr>
            <a:spLocks noGrp="1"/>
          </p:cNvSpPr>
          <p:nvPr>
            <p:ph type="body" idx="1"/>
          </p:nvPr>
        </p:nvSpPr>
        <p:spPr>
          <a:xfrm>
            <a:off x="495300" y="692697"/>
            <a:ext cx="8915400" cy="5433468"/>
          </a:xfrm>
          <a:prstGeom prst="rect">
            <a:avLst/>
          </a:prstGeom>
        </p:spPr>
        <p:txBody>
          <a:bodyPr vert="horz" lIns="91440" tIns="45720" rIns="91440" bIns="45720" rtlCol="0">
            <a:normAutofit/>
          </a:bodyPr>
          <a:lstStyle/>
          <a:p>
            <a:pPr lvl="0"/>
            <a:r>
              <a:rPr kumimoji="1" lang="ja-JP" altLang="en-US" dirty="0"/>
              <a:t>マスタ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27CF15-A738-494F-910F-7CC8B991EB63}" type="datetimeFigureOut">
              <a:rPr kumimoji="1" lang="ja-JP" altLang="en-US" smtClean="0"/>
              <a:pPr/>
              <a:t>2025/10/7</a:t>
            </a:fld>
            <a:endParaRPr kumimoji="1" lang="ja-JP" altLang="en-US" dirty="0"/>
          </a:p>
        </p:txBody>
      </p:sp>
      <p:sp>
        <p:nvSpPr>
          <p:cNvPr id="5" name="フッター プレースホルダ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スライド番号プレースホルダ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F014E0-7487-4C37-B306-87F7E0A207A2}" type="slidenum">
              <a:rPr kumimoji="1" lang="ja-JP" altLang="en-US" smtClean="0"/>
              <a:pPr/>
              <a:t>‹#›</a:t>
            </a:fld>
            <a:endParaRPr kumimoji="1" lang="ja-JP" altLang="en-US" dirty="0"/>
          </a:p>
        </p:txBody>
      </p:sp>
      <p:sp>
        <p:nvSpPr>
          <p:cNvPr id="89" name="Line 22"/>
          <p:cNvSpPr>
            <a:spLocks noChangeShapeType="1"/>
          </p:cNvSpPr>
          <p:nvPr userDrawn="1"/>
        </p:nvSpPr>
        <p:spPr bwMode="auto">
          <a:xfrm>
            <a:off x="76200" y="533400"/>
            <a:ext cx="9677400" cy="0"/>
          </a:xfrm>
          <a:prstGeom prst="line">
            <a:avLst/>
          </a:prstGeom>
          <a:noFill/>
          <a:ln w="19050">
            <a:solidFill>
              <a:schemeClr val="tx2"/>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dirty="0">
              <a:ln>
                <a:noFill/>
              </a:ln>
              <a:solidFill>
                <a:sysClr val="windowText" lastClr="000000"/>
              </a:solidFill>
              <a:effectLst/>
              <a:uLnTx/>
              <a:uFillTx/>
            </a:endParaRPr>
          </a:p>
        </p:txBody>
      </p:sp>
      <p:sp>
        <p:nvSpPr>
          <p:cNvPr id="91" name="Line 23"/>
          <p:cNvSpPr>
            <a:spLocks noChangeShapeType="1"/>
          </p:cNvSpPr>
          <p:nvPr userDrawn="1"/>
        </p:nvSpPr>
        <p:spPr bwMode="auto">
          <a:xfrm>
            <a:off x="76200" y="6669360"/>
            <a:ext cx="9677400" cy="0"/>
          </a:xfrm>
          <a:prstGeom prst="line">
            <a:avLst/>
          </a:prstGeom>
          <a:noFill/>
          <a:ln w="12700">
            <a:solidFill>
              <a:schemeClr val="tx2"/>
            </a:solidFill>
            <a:round/>
            <a:headEnd/>
            <a:tailEnd/>
          </a:ln>
          <a:effectLst/>
        </p:spPr>
        <p:txBody>
          <a:bodyPr/>
          <a:lstStyle/>
          <a:p>
            <a:endParaRPr lang="ja-JP" altLang="en-US" dirty="0"/>
          </a:p>
        </p:txBody>
      </p:sp>
      <p:sp>
        <p:nvSpPr>
          <p:cNvPr id="93" name="Rectangle 10"/>
          <p:cNvSpPr txBox="1">
            <a:spLocks noChangeArrowheads="1"/>
          </p:cNvSpPr>
          <p:nvPr userDrawn="1"/>
        </p:nvSpPr>
        <p:spPr bwMode="auto">
          <a:xfrm>
            <a:off x="3922762" y="6660802"/>
            <a:ext cx="2063750" cy="2413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a:spcBef>
                <a:spcPct val="50000"/>
              </a:spcBef>
              <a:defRPr sz="900"/>
            </a:lvl1pPr>
          </a:lstStyle>
          <a:p>
            <a:pPr marL="0" marR="0" lvl="0" indent="0" algn="ctr" defTabSz="914400" rtl="0" eaLnBrk="1" fontAlgn="auto" latinLnBrk="0" hangingPunct="1">
              <a:lnSpc>
                <a:spcPct val="100000"/>
              </a:lnSpc>
              <a:spcBef>
                <a:spcPct val="50000"/>
              </a:spcBef>
              <a:spcAft>
                <a:spcPts val="0"/>
              </a:spcAft>
              <a:buClrTx/>
              <a:buSzTx/>
              <a:buFontTx/>
              <a:buNone/>
              <a:tabLst/>
              <a:defRPr/>
            </a:pPr>
            <a:fld id="{47AE9F44-FBBD-4BEB-84B9-60FAF68179C8}" type="slidenum">
              <a:rPr kumimoji="1" lang="en-US" altLang="ja-JP" sz="800" b="0" i="0" u="none" strike="noStrike" kern="1200" cap="none" spc="0" normalizeH="0" baseline="0" noProof="0" smtClean="0">
                <a:ln>
                  <a:noFill/>
                </a:ln>
                <a:solidFill>
                  <a:schemeClr val="tx1"/>
                </a:solidFill>
                <a:effectLst/>
                <a:uLnTx/>
                <a:uFillTx/>
                <a:latin typeface="Century Gothic" pitchFamily="34" charset="0"/>
                <a:ea typeface="+mn-ea"/>
                <a:cs typeface="+mn-cs"/>
              </a:rPr>
              <a:pPr marL="0" marR="0" lvl="0" indent="0" algn="ctr" defTabSz="914400" rtl="0" eaLnBrk="1" fontAlgn="auto" latinLnBrk="0" hangingPunct="1">
                <a:lnSpc>
                  <a:spcPct val="100000"/>
                </a:lnSpc>
                <a:spcBef>
                  <a:spcPct val="50000"/>
                </a:spcBef>
                <a:spcAft>
                  <a:spcPts val="0"/>
                </a:spcAft>
                <a:buClrTx/>
                <a:buSzTx/>
                <a:buFontTx/>
                <a:buNone/>
                <a:tabLst/>
                <a:defRPr/>
              </a:pPr>
              <a:t>‹#›</a:t>
            </a:fld>
            <a:endParaRPr kumimoji="1" lang="en-US" altLang="ja-JP" sz="800" b="0" i="0" u="none" strike="noStrike" kern="1200" cap="none" spc="0" normalizeH="0" baseline="0" noProof="0" dirty="0">
              <a:ln>
                <a:noFill/>
              </a:ln>
              <a:solidFill>
                <a:schemeClr val="tx1"/>
              </a:solidFill>
              <a:effectLst/>
              <a:uLnTx/>
              <a:uFillTx/>
              <a:latin typeface="Century Gothic" pitchFamily="34" charset="0"/>
              <a:ea typeface="+mn-ea"/>
              <a:cs typeface="+mn-cs"/>
            </a:endParaRPr>
          </a:p>
        </p:txBody>
      </p:sp>
      <p:sp>
        <p:nvSpPr>
          <p:cNvPr id="25" name="正方形/長方形 24"/>
          <p:cNvSpPr/>
          <p:nvPr userDrawn="1"/>
        </p:nvSpPr>
        <p:spPr>
          <a:xfrm>
            <a:off x="200025" y="116632"/>
            <a:ext cx="45719" cy="360040"/>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6" name="正方形/長方形 25"/>
          <p:cNvSpPr/>
          <p:nvPr userDrawn="1"/>
        </p:nvSpPr>
        <p:spPr>
          <a:xfrm>
            <a:off x="202012" y="269032"/>
            <a:ext cx="45719" cy="207640"/>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13" name="Picture 2" descr="ãè¹äºç·ç ã­ã¸ãã®ç»åæ¤ç´¢çµæ"/>
          <p:cNvPicPr>
            <a:picLocks noChangeAspect="1" noChangeArrowheads="1"/>
          </p:cNvPicPr>
          <p:nvPr userDrawn="1"/>
        </p:nvPicPr>
        <p:blipFill>
          <a:blip r:embed="rId13" cstate="print"/>
          <a:srcRect/>
          <a:stretch>
            <a:fillRect/>
          </a:stretch>
        </p:blipFill>
        <p:spPr bwMode="auto">
          <a:xfrm>
            <a:off x="9105611" y="6677312"/>
            <a:ext cx="629521" cy="189240"/>
          </a:xfrm>
          <a:prstGeom prst="rect">
            <a:avLst/>
          </a:prstGeom>
          <a:noFill/>
        </p:spPr>
      </p:pic>
      <p:sp>
        <p:nvSpPr>
          <p:cNvPr id="14" name="テキスト プレースホルダー 9"/>
          <p:cNvSpPr txBox="1">
            <a:spLocks/>
          </p:cNvSpPr>
          <p:nvPr userDrawn="1"/>
        </p:nvSpPr>
        <p:spPr>
          <a:xfrm>
            <a:off x="57150" y="6668712"/>
            <a:ext cx="3455690" cy="205914"/>
          </a:xfrm>
          <a:prstGeom prst="rect">
            <a:avLst/>
          </a:prstGeom>
        </p:spPr>
        <p:txBody>
          <a:bodyPr>
            <a:noAutofit/>
          </a:bodyPr>
          <a:lstStyle>
            <a:lvl1pPr marL="0" indent="0" algn="l" defTabSz="914400" rtl="0" eaLnBrk="1" latinLnBrk="0" hangingPunct="1">
              <a:spcBef>
                <a:spcPct val="20000"/>
              </a:spcBef>
              <a:buFont typeface="Arial" pitchFamily="34" charset="0"/>
              <a:buNone/>
              <a:defRPr kumimoji="1" sz="800" kern="1200">
                <a:solidFill>
                  <a:schemeClr val="tx1"/>
                </a:solidFill>
                <a:latin typeface="メイリオ" panose="020B0604030504040204" pitchFamily="50" charset="-128"/>
                <a:ea typeface="メイリオ" panose="020B0604030504040204" pitchFamily="50" charset="-128"/>
                <a:cs typeface="+mn-cs"/>
              </a:defRPr>
            </a:lvl1pPr>
            <a:lvl2pPr marL="457200" indent="0" algn="l" defTabSz="914400" rtl="0" eaLnBrk="1" latinLnBrk="0" hangingPunct="1">
              <a:spcBef>
                <a:spcPct val="20000"/>
              </a:spcBef>
              <a:buFont typeface="Arial" pitchFamily="34" charset="0"/>
              <a:buNone/>
              <a:defRPr kumimoji="1" sz="800" kern="1200">
                <a:solidFill>
                  <a:schemeClr val="tx1"/>
                </a:solidFill>
                <a:latin typeface="メイリオ" panose="020B0604030504040204" pitchFamily="50" charset="-128"/>
                <a:ea typeface="メイリオ" panose="020B0604030504040204" pitchFamily="50" charset="-128"/>
                <a:cs typeface="+mn-cs"/>
              </a:defRPr>
            </a:lvl2pPr>
            <a:lvl3pPr marL="914400" indent="0" algn="l" defTabSz="914400" rtl="0" eaLnBrk="1" latinLnBrk="0" hangingPunct="1">
              <a:spcBef>
                <a:spcPct val="20000"/>
              </a:spcBef>
              <a:buFont typeface="Arial" pitchFamily="34" charset="0"/>
              <a:buNone/>
              <a:defRPr kumimoji="1" sz="800" kern="1200">
                <a:solidFill>
                  <a:schemeClr val="tx1"/>
                </a:solidFill>
                <a:latin typeface="メイリオ" panose="020B0604030504040204" pitchFamily="50" charset="-128"/>
                <a:ea typeface="メイリオ" panose="020B0604030504040204" pitchFamily="50" charset="-128"/>
                <a:cs typeface="+mn-cs"/>
              </a:defRPr>
            </a:lvl3pPr>
            <a:lvl4pPr marL="1371600" indent="0" algn="l" defTabSz="914400" rtl="0" eaLnBrk="1" latinLnBrk="0" hangingPunct="1">
              <a:spcBef>
                <a:spcPct val="20000"/>
              </a:spcBef>
              <a:buFont typeface="Arial" pitchFamily="34" charset="0"/>
              <a:buNone/>
              <a:defRPr kumimoji="1" sz="800" kern="1200">
                <a:solidFill>
                  <a:schemeClr val="tx1"/>
                </a:solidFill>
                <a:latin typeface="メイリオ" panose="020B0604030504040204" pitchFamily="50" charset="-128"/>
                <a:ea typeface="メイリオ" panose="020B0604030504040204" pitchFamily="50" charset="-128"/>
                <a:cs typeface="+mn-cs"/>
              </a:defRPr>
            </a:lvl4pPr>
            <a:lvl5pPr marL="1828800" indent="0" algn="l" defTabSz="914400" rtl="0" eaLnBrk="1" latinLnBrk="0" hangingPunct="1">
              <a:spcBef>
                <a:spcPct val="20000"/>
              </a:spcBef>
              <a:buFont typeface="Arial" pitchFamily="34" charset="0"/>
              <a:buNone/>
              <a:defRPr kumimoji="1" sz="8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marR="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1" lang="en-US" altLang="ja-JP" sz="800" b="0" i="0" kern="1200" dirty="0">
                <a:solidFill>
                  <a:schemeClr val="tx1"/>
                </a:solidFill>
                <a:effectLst/>
                <a:latin typeface="メイリオ" panose="020B0604030504040204" pitchFamily="50" charset="-128"/>
                <a:ea typeface="メイリオ" panose="020B0604030504040204" pitchFamily="50" charset="-128"/>
                <a:cs typeface="+mn-cs"/>
              </a:rPr>
              <a:t>© </a:t>
            </a:r>
            <a:r>
              <a:rPr kumimoji="1" lang="en-US" altLang="ja-JP" sz="800" b="0" i="0" kern="1200" dirty="0" err="1">
                <a:solidFill>
                  <a:schemeClr val="tx1"/>
                </a:solidFill>
                <a:effectLst/>
                <a:latin typeface="メイリオ" panose="020B0604030504040204" pitchFamily="50" charset="-128"/>
                <a:ea typeface="メイリオ" panose="020B0604030504040204" pitchFamily="50" charset="-128"/>
                <a:cs typeface="+mn-cs"/>
              </a:rPr>
              <a:t>Funaisoken</a:t>
            </a:r>
            <a:r>
              <a:rPr kumimoji="1" lang="en-US" altLang="ja-JP" sz="800" b="0" i="0" kern="1200" dirty="0">
                <a:solidFill>
                  <a:schemeClr val="tx1"/>
                </a:solidFill>
                <a:effectLst/>
                <a:latin typeface="メイリオ" panose="020B0604030504040204" pitchFamily="50" charset="-128"/>
                <a:ea typeface="メイリオ" panose="020B0604030504040204" pitchFamily="50" charset="-128"/>
                <a:cs typeface="+mn-cs"/>
              </a:rPr>
              <a:t> Logistics Incorporated All Rights Reserved.</a:t>
            </a:r>
            <a:endParaRPr lang="ja-JP" altLang="en-US" sz="800" dirty="0">
              <a:latin typeface="メイリオ" panose="020B0604030504040204" pitchFamily="50" charset="-128"/>
              <a:ea typeface="メイリオ" panose="020B0604030504040204" pitchFamily="50" charset="-128"/>
            </a:endParaRP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60"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spcBef>
          <a:spcPct val="0"/>
        </a:spcBef>
        <a:buNone/>
        <a:defRPr kumimoji="1" sz="2800" kern="1200">
          <a:solidFill>
            <a:schemeClr val="tx1"/>
          </a:solidFill>
          <a:latin typeface="メイリオ" panose="020B0604030504040204" pitchFamily="50" charset="-128"/>
          <a:ea typeface="メイリオ" panose="020B0604030504040204" pitchFamily="50" charset="-128"/>
          <a:cs typeface="+mj-cs"/>
        </a:defRPr>
      </a:lvl1pPr>
    </p:titleStyle>
    <p:bodyStyle>
      <a:lvl1pPr marL="342900" indent="-342900" algn="l" defTabSz="914400" rtl="0" eaLnBrk="1" latinLnBrk="0" hangingPunct="1">
        <a:spcBef>
          <a:spcPct val="20000"/>
        </a:spcBef>
        <a:buFont typeface="Arial" pitchFamily="34" charset="0"/>
        <a:buChar char="•"/>
        <a:defRPr kumimoji="1" sz="2800" kern="1200">
          <a:solidFill>
            <a:schemeClr val="tx1"/>
          </a:solidFill>
          <a:latin typeface="メイリオ" panose="020B0604030504040204" pitchFamily="50" charset="-128"/>
          <a:ea typeface="メイリオ" panose="020B0604030504040204" pitchFamily="50" charset="-128"/>
          <a:cs typeface="+mn-cs"/>
        </a:defRPr>
      </a:lvl1pPr>
      <a:lvl2pPr marL="742950" indent="-285750" algn="l" defTabSz="914400" rtl="0" eaLnBrk="1" latinLnBrk="0" hangingPunct="1">
        <a:spcBef>
          <a:spcPct val="20000"/>
        </a:spcBef>
        <a:buFont typeface="Arial" pitchFamily="34" charset="0"/>
        <a:buChar char="–"/>
        <a:defRPr kumimoji="1" sz="2400" kern="1200">
          <a:solidFill>
            <a:schemeClr val="tx1"/>
          </a:solidFill>
          <a:latin typeface="メイリオ" panose="020B0604030504040204" pitchFamily="50" charset="-128"/>
          <a:ea typeface="メイリオ" panose="020B0604030504040204" pitchFamily="50" charset="-128"/>
          <a:cs typeface="+mn-cs"/>
        </a:defRPr>
      </a:lvl2pPr>
      <a:lvl3pPr marL="1143000" indent="-228600" algn="l" defTabSz="914400" rtl="0" eaLnBrk="1" latinLnBrk="0" hangingPunct="1">
        <a:spcBef>
          <a:spcPct val="20000"/>
        </a:spcBef>
        <a:buFont typeface="Arial" pitchFamily="34" charset="0"/>
        <a:buChar char="•"/>
        <a:defRPr kumimoji="1" sz="2200" kern="1200">
          <a:solidFill>
            <a:schemeClr val="tx1"/>
          </a:solidFill>
          <a:latin typeface="メイリオ" panose="020B0604030504040204" pitchFamily="50" charset="-128"/>
          <a:ea typeface="メイリオ" panose="020B0604030504040204" pitchFamily="50" charset="-128"/>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1038" y="365125"/>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81038" y="6356350"/>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BC70D1-B2DD-4077-837A-8627903D695F}" type="datetimeFigureOut">
              <a:rPr kumimoji="1" lang="ja-JP" altLang="en-US" smtClean="0"/>
              <a:t>2025/10/7</a:t>
            </a:fld>
            <a:endParaRPr kumimoji="1" lang="ja-JP" altLang="en-US"/>
          </a:p>
        </p:txBody>
      </p:sp>
      <p:sp>
        <p:nvSpPr>
          <p:cNvPr id="5" name="フッター プレースホルダー 4"/>
          <p:cNvSpPr>
            <a:spLocks noGrp="1"/>
          </p:cNvSpPr>
          <p:nvPr>
            <p:ph type="ftr" sz="quarter" idx="3"/>
          </p:nvPr>
        </p:nvSpPr>
        <p:spPr>
          <a:xfrm>
            <a:off x="3281363" y="6356350"/>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996113" y="6356350"/>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21A0F3-3B19-4D9B-9B50-8D114865E15A}" type="slidenum">
              <a:rPr kumimoji="1" lang="ja-JP" altLang="en-US" smtClean="0"/>
              <a:t>‹#›</a:t>
            </a:fld>
            <a:endParaRPr kumimoji="1" lang="ja-JP" altLang="en-US"/>
          </a:p>
        </p:txBody>
      </p:sp>
    </p:spTree>
    <p:extLst>
      <p:ext uri="{BB962C8B-B14F-4D97-AF65-F5344CB8AC3E}">
        <p14:creationId xmlns:p14="http://schemas.microsoft.com/office/powerpoint/2010/main" val="3549798438"/>
      </p:ext>
    </p:extLst>
  </p:cSld>
  <p:clrMap bg1="lt1" tx1="dk1" bg2="lt2" tx2="dk2" accent1="accent1" accent2="accent2" accent3="accent3" accent4="accent4" accent5="accent5" accent6="accent6" hlink="hlink" folHlink="folHlink"/>
  <p:sldLayoutIdLst>
    <p:sldLayoutId id="2147483668" r:id="rId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9"/>
          <p:cNvSpPr>
            <a:spLocks noChangeArrowheads="1"/>
          </p:cNvSpPr>
          <p:nvPr/>
        </p:nvSpPr>
        <p:spPr bwMode="auto">
          <a:xfrm>
            <a:off x="373186" y="4501191"/>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dirty="0">
              <a:latin typeface="Meiryo UI" panose="020B0604030504040204" pitchFamily="50" charset="-128"/>
              <a:ea typeface="Meiryo UI" panose="020B0604030504040204" pitchFamily="50" charset="-128"/>
            </a:endParaRPr>
          </a:p>
        </p:txBody>
      </p:sp>
      <p:graphicFrame>
        <p:nvGraphicFramePr>
          <p:cNvPr id="19" name="表 18"/>
          <p:cNvGraphicFramePr>
            <a:graphicFrameLocks noGrp="1"/>
          </p:cNvGraphicFramePr>
          <p:nvPr>
            <p:extLst>
              <p:ext uri="{D42A27DB-BD31-4B8C-83A1-F6EECF244321}">
                <p14:modId xmlns:p14="http://schemas.microsoft.com/office/powerpoint/2010/main" val="3472879658"/>
              </p:ext>
            </p:extLst>
          </p:nvPr>
        </p:nvGraphicFramePr>
        <p:xfrm>
          <a:off x="256490" y="637692"/>
          <a:ext cx="9361523" cy="5887652"/>
        </p:xfrm>
        <a:graphic>
          <a:graphicData uri="http://schemas.openxmlformats.org/drawingml/2006/table">
            <a:tbl>
              <a:tblPr firstRow="1" firstCol="1" bandRow="1"/>
              <a:tblGrid>
                <a:gridCol w="558198">
                  <a:extLst>
                    <a:ext uri="{9D8B030D-6E8A-4147-A177-3AD203B41FA5}">
                      <a16:colId xmlns:a16="http://schemas.microsoft.com/office/drawing/2014/main" val="1147898409"/>
                    </a:ext>
                  </a:extLst>
                </a:gridCol>
                <a:gridCol w="4138312">
                  <a:extLst>
                    <a:ext uri="{9D8B030D-6E8A-4147-A177-3AD203B41FA5}">
                      <a16:colId xmlns:a16="http://schemas.microsoft.com/office/drawing/2014/main" val="995833545"/>
                    </a:ext>
                  </a:extLst>
                </a:gridCol>
                <a:gridCol w="864096">
                  <a:extLst>
                    <a:ext uri="{9D8B030D-6E8A-4147-A177-3AD203B41FA5}">
                      <a16:colId xmlns:a16="http://schemas.microsoft.com/office/drawing/2014/main" val="359394534"/>
                    </a:ext>
                  </a:extLst>
                </a:gridCol>
                <a:gridCol w="3800917">
                  <a:extLst>
                    <a:ext uri="{9D8B030D-6E8A-4147-A177-3AD203B41FA5}">
                      <a16:colId xmlns:a16="http://schemas.microsoft.com/office/drawing/2014/main" val="1748951587"/>
                    </a:ext>
                  </a:extLst>
                </a:gridCol>
              </a:tblGrid>
              <a:tr h="216000">
                <a:tc rowSpan="3">
                  <a:txBody>
                    <a:bodyPr/>
                    <a:lstStyle/>
                    <a:p>
                      <a:pPr algn="ctr">
                        <a:spcAft>
                          <a:spcPts val="0"/>
                        </a:spcAft>
                      </a:pPr>
                      <a:r>
                        <a:rPr lang="ja-JP" altLang="en-US" sz="1050" kern="100" dirty="0">
                          <a:effectLst/>
                          <a:latin typeface="Meiryo UI" panose="020B0604030504040204" pitchFamily="50" charset="-128"/>
                          <a:ea typeface="Meiryo UI" panose="020B0604030504040204" pitchFamily="50" charset="-128"/>
                          <a:cs typeface="Times New Roman" panose="02020603050405020304" pitchFamily="18" charset="0"/>
                        </a:rPr>
                        <a:t>貴社名</a:t>
                      </a: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567" marR="62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3">
                  <a:txBody>
                    <a:bodyPr/>
                    <a:lstStyle/>
                    <a:p>
                      <a:endParaRPr kumimoji="1" lang="ja-JP" altLang="en-US" sz="1600" b="0" dirty="0">
                        <a:latin typeface="Meiryo UI" panose="020B0604030504040204" pitchFamily="50" charset="-128"/>
                        <a:ea typeface="Meiryo UI" panose="020B0604030504040204" pitchFamily="50" charset="-128"/>
                      </a:endParaRPr>
                    </a:p>
                  </a:txBody>
                  <a:tcPr marL="62567" marR="62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ja-JP" altLang="en-US" sz="1050" dirty="0">
                          <a:latin typeface="Meiryo UI" panose="020B0604030504040204" pitchFamily="50" charset="-128"/>
                          <a:ea typeface="Meiryo UI" panose="020B0604030504040204" pitchFamily="50" charset="-128"/>
                        </a:rPr>
                        <a:t>会社概要</a:t>
                      </a:r>
                      <a:endParaRPr lang="en-US" altLang="ja-JP" sz="1050" dirty="0">
                        <a:latin typeface="Meiryo UI" panose="020B0604030504040204" pitchFamily="50" charset="-128"/>
                        <a:ea typeface="Meiryo UI" panose="020B0604030504040204" pitchFamily="50" charset="-128"/>
                      </a:endParaRPr>
                    </a:p>
                  </a:txBody>
                  <a:tcPr marL="62567" marR="62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r>
                        <a:rPr lang="ja-JP" altLang="en-US" sz="1050" dirty="0">
                          <a:latin typeface="Meiryo UI" panose="020B0604030504040204" pitchFamily="50" charset="-128"/>
                          <a:ea typeface="Meiryo UI" panose="020B0604030504040204" pitchFamily="50" charset="-128"/>
                        </a:rPr>
                        <a:t>売上高：〇〇億円　　　　　　　　　　　　従業員数：〇名</a:t>
                      </a:r>
                    </a:p>
                  </a:txBody>
                  <a:tcPr marL="62567" marR="62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9465394"/>
                  </a:ext>
                </a:extLst>
              </a:tr>
              <a:tr h="216000">
                <a:tc vMerge="1">
                  <a:txBody>
                    <a:bodyPr/>
                    <a:lstStyle/>
                    <a:p>
                      <a:endParaRPr kumimoji="1" lang="ja-JP" altLang="en-US"/>
                    </a:p>
                  </a:txBody>
                  <a:tcPr/>
                </a:tc>
                <a:tc vMerge="1">
                  <a:txBody>
                    <a:bodyPr/>
                    <a:lstStyle/>
                    <a:p>
                      <a:endParaRPr kumimoji="1" lang="ja-JP" altLang="en-US"/>
                    </a:p>
                  </a:txBody>
                  <a:tcPr/>
                </a:tc>
                <a:tc>
                  <a:txBody>
                    <a:bodyPr/>
                    <a:lstStyle/>
                    <a:p>
                      <a:pPr algn="ctr"/>
                      <a:r>
                        <a:rPr kumimoji="1" lang="ja-JP" altLang="en-US" sz="1050" dirty="0">
                          <a:latin typeface="Meiryo UI" panose="020B0604030504040204" pitchFamily="50" charset="-128"/>
                          <a:ea typeface="Meiryo UI" panose="020B0604030504040204" pitchFamily="50" charset="-128"/>
                        </a:rPr>
                        <a:t>業種</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業界</a:t>
                      </a:r>
                    </a:p>
                  </a:txBody>
                  <a:tcPr marL="62567" marR="62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kumimoji="1" lang="ja-JP" altLang="en-US" sz="1050" dirty="0">
                          <a:latin typeface="Meiryo UI" panose="020B0604030504040204" pitchFamily="50" charset="-128"/>
                          <a:ea typeface="Meiryo UI" panose="020B0604030504040204" pitchFamily="50" charset="-128"/>
                        </a:rPr>
                        <a:t>（例）製造業</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自動車</a:t>
                      </a:r>
                    </a:p>
                  </a:txBody>
                  <a:tcPr marL="62567" marR="62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68010117"/>
                  </a:ext>
                </a:extLst>
              </a:tr>
              <a:tr h="216000">
                <a:tc vMerge="1">
                  <a:txBody>
                    <a:bodyPr/>
                    <a:lstStyle/>
                    <a:p>
                      <a:endParaRPr kumimoji="1" lang="ja-JP" altLang="en-US"/>
                    </a:p>
                  </a:txBody>
                  <a:tcPr/>
                </a:tc>
                <a:tc vMerge="1">
                  <a:txBody>
                    <a:bodyPr/>
                    <a:lstStyle/>
                    <a:p>
                      <a:endParaRPr kumimoji="1" lang="ja-JP" altLang="en-US"/>
                    </a:p>
                  </a:txBody>
                  <a:tcPr/>
                </a:tc>
                <a:tc>
                  <a:txBody>
                    <a:bodyPr/>
                    <a:lstStyle/>
                    <a:p>
                      <a:pPr algn="ctr"/>
                      <a:r>
                        <a:rPr kumimoji="1" lang="ja-JP" altLang="en-US" sz="1050" dirty="0">
                          <a:latin typeface="Meiryo UI" panose="020B0604030504040204" pitchFamily="50" charset="-128"/>
                          <a:ea typeface="Meiryo UI" panose="020B0604030504040204" pitchFamily="50" charset="-128"/>
                        </a:rPr>
                        <a:t>事業内容</a:t>
                      </a:r>
                    </a:p>
                  </a:txBody>
                  <a:tcPr marL="62567" marR="62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kumimoji="1" lang="ja-JP" altLang="en-US" sz="1050" dirty="0">
                          <a:latin typeface="Meiryo UI" panose="020B0604030504040204" pitchFamily="50" charset="-128"/>
                          <a:ea typeface="Meiryo UI" panose="020B0604030504040204" pitchFamily="50" charset="-128"/>
                        </a:rPr>
                        <a:t>（例）自動車の製造・販売</a:t>
                      </a:r>
                    </a:p>
                  </a:txBody>
                  <a:tcPr marL="62567" marR="62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12149762"/>
                  </a:ext>
                </a:extLst>
              </a:tr>
              <a:tr h="1008184">
                <a:tc>
                  <a:txBody>
                    <a:bodyPr/>
                    <a:lstStyle/>
                    <a:p>
                      <a:pPr algn="ctr">
                        <a:spcAft>
                          <a:spcPts val="0"/>
                        </a:spcAft>
                      </a:pPr>
                      <a:r>
                        <a:rPr lang="ja-JP" altLang="en-US" sz="1100" kern="100" dirty="0">
                          <a:effectLst/>
                          <a:latin typeface="Meiryo UI" panose="020B0604030504040204" pitchFamily="50" charset="-128"/>
                          <a:ea typeface="Meiryo UI" panose="020B0604030504040204" pitchFamily="50" charset="-128"/>
                          <a:cs typeface="Times New Roman" panose="02020603050405020304" pitchFamily="18" charset="0"/>
                        </a:rPr>
                        <a:t>選択</a:t>
                      </a:r>
                      <a:endParaRPr lang="en-US" altLang="ja-JP" sz="11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ctr">
                        <a:spcAft>
                          <a:spcPts val="0"/>
                        </a:spcAft>
                      </a:pPr>
                      <a:r>
                        <a:rPr lang="ja-JP" altLang="en-US" sz="1100" kern="100" dirty="0">
                          <a:effectLst/>
                          <a:latin typeface="Meiryo UI" panose="020B0604030504040204" pitchFamily="50" charset="-128"/>
                          <a:ea typeface="Meiryo UI" panose="020B0604030504040204" pitchFamily="50" charset="-128"/>
                          <a:cs typeface="Times New Roman" panose="02020603050405020304" pitchFamily="18" charset="0"/>
                        </a:rPr>
                        <a:t>項目</a:t>
                      </a:r>
                      <a:endParaRPr lang="en-US" altLang="ja-JP" sz="11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567" marR="62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3">
                  <a:txBody>
                    <a:bodyPr/>
                    <a:lstStyle/>
                    <a:p>
                      <a:endParaRPr kumimoji="1" lang="ja-JP" altLang="en-US" dirty="0"/>
                    </a:p>
                  </a:txBody>
                  <a:tcPr marL="62567" marR="62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982305445"/>
                  </a:ext>
                </a:extLst>
              </a:tr>
              <a:tr h="411058">
                <a:tc>
                  <a:txBody>
                    <a:bodyPr/>
                    <a:lstStyle/>
                    <a:p>
                      <a:pPr algn="ctr">
                        <a:spcAft>
                          <a:spcPts val="0"/>
                        </a:spcAft>
                      </a:pPr>
                      <a:r>
                        <a:rPr lang="ja-JP" altLang="en-US" sz="900" kern="100" dirty="0">
                          <a:effectLst/>
                          <a:latin typeface="Meiryo UI" panose="020B0604030504040204" pitchFamily="50" charset="-128"/>
                          <a:ea typeface="Meiryo UI" panose="020B0604030504040204" pitchFamily="50" charset="-128"/>
                          <a:cs typeface="Times New Roman" panose="02020603050405020304" pitchFamily="18" charset="0"/>
                        </a:rPr>
                        <a:t>項目</a:t>
                      </a:r>
                      <a:endParaRPr lang="en-US" alt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ctr">
                        <a:spcAft>
                          <a:spcPts val="0"/>
                        </a:spcAft>
                      </a:pPr>
                      <a:r>
                        <a:rPr lang="ja-JP" altLang="en-US" sz="900" kern="100" dirty="0">
                          <a:effectLst/>
                          <a:latin typeface="Meiryo UI" panose="020B0604030504040204" pitchFamily="50" charset="-128"/>
                          <a:ea typeface="Meiryo UI" panose="020B0604030504040204" pitchFamily="50" charset="-128"/>
                          <a:cs typeface="Times New Roman" panose="02020603050405020304" pitchFamily="18" charset="0"/>
                        </a:rPr>
                        <a:t>番号</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567" marR="62567"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a:spcAft>
                          <a:spcPts val="0"/>
                        </a:spcAft>
                      </a:pPr>
                      <a:r>
                        <a:rPr lang="ja-JP" altLang="en-US" sz="1100" b="1" kern="0" dirty="0">
                          <a:effectLst/>
                          <a:latin typeface="Meiryo UI" panose="020B0604030504040204" pitchFamily="50" charset="-128"/>
                          <a:ea typeface="Meiryo UI" panose="020B0604030504040204" pitchFamily="50" charset="-128"/>
                          <a:cs typeface="Times New Roman" panose="02020603050405020304" pitchFamily="18" charset="0"/>
                        </a:rPr>
                        <a:t>➀ </a:t>
                      </a:r>
                      <a:r>
                        <a:rPr lang="ja-JP" sz="1100" b="1" kern="0" dirty="0">
                          <a:effectLst/>
                          <a:latin typeface="Meiryo UI" panose="020B0604030504040204" pitchFamily="50" charset="-128"/>
                          <a:ea typeface="Meiryo UI" panose="020B0604030504040204" pitchFamily="50" charset="-128"/>
                          <a:cs typeface="Times New Roman" panose="02020603050405020304" pitchFamily="18" charset="0"/>
                        </a:rPr>
                        <a:t>前回例会以降から現時点における取り組み事項・検討事項</a:t>
                      </a:r>
                      <a:endParaRPr lang="en-US" altLang="ja-JP" sz="1100" b="1" kern="0" dirty="0">
                        <a:effectLst/>
                        <a:latin typeface="Meiryo UI" panose="020B0604030504040204" pitchFamily="50" charset="-128"/>
                        <a:ea typeface="Meiryo UI" panose="020B0604030504040204" pitchFamily="50" charset="-128"/>
                        <a:cs typeface="Times New Roman" panose="02020603050405020304" pitchFamily="18" charset="0"/>
                      </a:endParaRPr>
                    </a:p>
                    <a:p>
                      <a:pPr algn="ctr">
                        <a:spcAft>
                          <a:spcPts val="0"/>
                        </a:spcAft>
                      </a:pPr>
                      <a:r>
                        <a:rPr lang="en-US" altLang="ja-JP" sz="80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ja-JP" altLang="en-US" sz="800" kern="100" dirty="0">
                          <a:effectLst/>
                          <a:latin typeface="Meiryo UI" panose="020B0604030504040204" pitchFamily="50" charset="-128"/>
                          <a:ea typeface="Meiryo UI" panose="020B0604030504040204" pitchFamily="50" charset="-128"/>
                          <a:cs typeface="Times New Roman" panose="02020603050405020304" pitchFamily="18" charset="0"/>
                        </a:rPr>
                        <a:t>初参加の場合は現在の貴社の取り組み事項や検討事項をご記入ください</a:t>
                      </a:r>
                      <a:endParaRPr lang="ja-JP" sz="8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567" marR="62567"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gridSpan="2">
                  <a:txBody>
                    <a:bodyPr/>
                    <a:lstStyle/>
                    <a:p>
                      <a:pPr algn="ctr">
                        <a:spcAft>
                          <a:spcPts val="0"/>
                        </a:spcAft>
                      </a:pPr>
                      <a:r>
                        <a:rPr lang="ja-JP" altLang="en-US" sz="1100" b="1" kern="0" dirty="0">
                          <a:effectLst/>
                          <a:latin typeface="Meiryo UI" panose="020B0604030504040204" pitchFamily="50" charset="-128"/>
                          <a:ea typeface="Meiryo UI" panose="020B0604030504040204" pitchFamily="50" charset="-128"/>
                          <a:cs typeface="Times New Roman" panose="02020603050405020304" pitchFamily="18" charset="0"/>
                        </a:rPr>
                        <a:t>左記に対する</a:t>
                      </a:r>
                      <a:r>
                        <a:rPr lang="ja-JP" sz="1100" b="1" kern="0" dirty="0">
                          <a:effectLst/>
                          <a:latin typeface="Meiryo UI" panose="020B0604030504040204" pitchFamily="50" charset="-128"/>
                          <a:ea typeface="Meiryo UI" panose="020B0604030504040204" pitchFamily="50" charset="-128"/>
                          <a:cs typeface="Times New Roman" panose="02020603050405020304" pitchFamily="18" charset="0"/>
                        </a:rPr>
                        <a:t>成果・感想・課題</a:t>
                      </a:r>
                      <a:endParaRPr lang="ja-JP" sz="1100" b="1"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567" marR="62567"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hMerge="1">
                  <a:txBody>
                    <a:bodyPr/>
                    <a:lstStyle/>
                    <a:p>
                      <a:endParaRPr kumimoji="1" lang="ja-JP" altLang="en-US"/>
                    </a:p>
                  </a:txBody>
                  <a:tcPr/>
                </a:tc>
                <a:extLst>
                  <a:ext uri="{0D108BD9-81ED-4DB2-BD59-A6C34878D82A}">
                    <a16:rowId xmlns:a16="http://schemas.microsoft.com/office/drawing/2014/main" val="242746577"/>
                  </a:ext>
                </a:extLst>
              </a:tr>
              <a:tr h="237014">
                <a:tc>
                  <a:txBody>
                    <a:bodyPr/>
                    <a:lstStyle/>
                    <a:p>
                      <a:pPr algn="ctr">
                        <a:spcAft>
                          <a:spcPts val="0"/>
                        </a:spcAft>
                      </a:pPr>
                      <a:r>
                        <a:rPr lang="ja-JP" altLang="en-US" sz="1050" kern="100" dirty="0">
                          <a:effectLst/>
                          <a:latin typeface="Meiryo UI" panose="020B0604030504040204" pitchFamily="50" charset="-128"/>
                          <a:ea typeface="Meiryo UI" panose="020B0604030504040204" pitchFamily="50" charset="-128"/>
                          <a:cs typeface="Times New Roman" panose="02020603050405020304" pitchFamily="18" charset="0"/>
                        </a:rPr>
                        <a:t>７</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567" marR="62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a:spcAft>
                          <a:spcPts val="0"/>
                        </a:spcAft>
                      </a:pPr>
                      <a:r>
                        <a:rPr lang="ja-JP" altLang="en-US" sz="1050" kern="100" dirty="0">
                          <a:effectLst/>
                          <a:latin typeface="Meiryo UI" panose="020B0604030504040204" pitchFamily="50" charset="-128"/>
                          <a:ea typeface="Meiryo UI" panose="020B0604030504040204" pitchFamily="50" charset="-128"/>
                          <a:cs typeface="Times New Roman" panose="02020603050405020304" pitchFamily="18" charset="0"/>
                        </a:rPr>
                        <a:t>（例）自主行動計画の作成を進めた</a:t>
                      </a:r>
                      <a:endPar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567" marR="62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gridSpan="2">
                  <a:txBody>
                    <a:bodyPr/>
                    <a:lstStyle/>
                    <a:p>
                      <a:pPr algn="l">
                        <a:spcAft>
                          <a:spcPts val="0"/>
                        </a:spcAft>
                      </a:pPr>
                      <a:r>
                        <a:rPr lang="en-US" sz="1050" kern="0" dirty="0">
                          <a:effectLst/>
                          <a:latin typeface="Meiryo UI" panose="020B0604030504040204" pitchFamily="50" charset="-128"/>
                          <a:ea typeface="Meiryo UI" panose="020B0604030504040204" pitchFamily="50" charset="-128"/>
                          <a:cs typeface="Times New Roman" panose="02020603050405020304" pitchFamily="18" charset="0"/>
                        </a:rPr>
                        <a:t> </a:t>
                      </a:r>
                      <a:r>
                        <a:rPr lang="ja-JP" altLang="en-US" sz="1050" kern="0" dirty="0">
                          <a:effectLst/>
                          <a:latin typeface="Meiryo UI" panose="020B0604030504040204" pitchFamily="50" charset="-128"/>
                          <a:ea typeface="Meiryo UI" panose="020B0604030504040204" pitchFamily="50" charset="-128"/>
                          <a:cs typeface="Times New Roman" panose="02020603050405020304" pitchFamily="18" charset="0"/>
                        </a:rPr>
                        <a:t>（例）社内全体で取り組み・情報共有が出来ている</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567" marR="62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hMerge="1">
                  <a:txBody>
                    <a:bodyPr/>
                    <a:lstStyle/>
                    <a:p>
                      <a:endParaRPr kumimoji="1" lang="ja-JP" altLang="en-US"/>
                    </a:p>
                  </a:txBody>
                  <a:tcPr/>
                </a:tc>
                <a:extLst>
                  <a:ext uri="{0D108BD9-81ED-4DB2-BD59-A6C34878D82A}">
                    <a16:rowId xmlns:a16="http://schemas.microsoft.com/office/drawing/2014/main" val="4239377323"/>
                  </a:ext>
                </a:extLst>
              </a:tr>
              <a:tr h="491196">
                <a:tc>
                  <a:txBody>
                    <a:bodyPr/>
                    <a:lstStyle/>
                    <a:p>
                      <a:pPr algn="ctr">
                        <a:spcAft>
                          <a:spcPts val="0"/>
                        </a:spcAft>
                      </a:pP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567" marR="62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1050" kern="0" dirty="0">
                          <a:effectLst/>
                          <a:latin typeface="Meiryo UI" panose="020B0604030504040204" pitchFamily="50" charset="-128"/>
                          <a:ea typeface="Meiryo UI" panose="020B0604030504040204" pitchFamily="50" charset="-128"/>
                          <a:cs typeface="Times New Roman" panose="02020603050405020304" pitchFamily="18" charset="0"/>
                        </a:rPr>
                        <a:t> </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567" marR="62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l">
                        <a:spcAft>
                          <a:spcPts val="0"/>
                        </a:spcAft>
                      </a:pPr>
                      <a:r>
                        <a:rPr lang="en-US" sz="1050" kern="0" dirty="0">
                          <a:effectLst/>
                          <a:latin typeface="Meiryo UI" panose="020B0604030504040204" pitchFamily="50" charset="-128"/>
                          <a:ea typeface="Meiryo UI" panose="020B0604030504040204" pitchFamily="50" charset="-128"/>
                          <a:cs typeface="Times New Roman" panose="02020603050405020304" pitchFamily="18" charset="0"/>
                        </a:rPr>
                        <a:t> </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567" marR="62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1316992277"/>
                  </a:ext>
                </a:extLst>
              </a:tr>
              <a:tr h="491196">
                <a:tc>
                  <a:txBody>
                    <a:bodyPr/>
                    <a:lstStyle/>
                    <a:p>
                      <a:pPr algn="ctr">
                        <a:spcAft>
                          <a:spcPts val="0"/>
                        </a:spcAft>
                      </a:pP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567" marR="62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1050" kern="0" dirty="0">
                          <a:effectLst/>
                          <a:latin typeface="Meiryo UI" panose="020B0604030504040204" pitchFamily="50" charset="-128"/>
                          <a:ea typeface="Meiryo UI" panose="020B0604030504040204" pitchFamily="50" charset="-128"/>
                          <a:cs typeface="Times New Roman" panose="02020603050405020304" pitchFamily="18" charset="0"/>
                        </a:rPr>
                        <a:t> </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567" marR="62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l">
                        <a:spcAft>
                          <a:spcPts val="0"/>
                        </a:spcAft>
                      </a:pPr>
                      <a:r>
                        <a:rPr lang="en-US" sz="1050" kern="0" dirty="0">
                          <a:effectLst/>
                          <a:latin typeface="Meiryo UI" panose="020B0604030504040204" pitchFamily="50" charset="-128"/>
                          <a:ea typeface="Meiryo UI" panose="020B0604030504040204" pitchFamily="50" charset="-128"/>
                          <a:cs typeface="Times New Roman" panose="02020603050405020304" pitchFamily="18" charset="0"/>
                        </a:rPr>
                        <a:t> </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567" marR="62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1759930254"/>
                  </a:ext>
                </a:extLst>
              </a:tr>
              <a:tr h="491196">
                <a:tc>
                  <a:txBody>
                    <a:bodyPr/>
                    <a:lstStyle/>
                    <a:p>
                      <a:pPr algn="ctr">
                        <a:spcAft>
                          <a:spcPts val="0"/>
                        </a:spcAft>
                      </a:pP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567" marR="62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1050" kern="0" dirty="0">
                          <a:effectLst/>
                          <a:latin typeface="Meiryo UI" panose="020B0604030504040204" pitchFamily="50" charset="-128"/>
                          <a:ea typeface="Meiryo UI" panose="020B0604030504040204" pitchFamily="50" charset="-128"/>
                          <a:cs typeface="Times New Roman" panose="02020603050405020304" pitchFamily="18" charset="0"/>
                        </a:rPr>
                        <a:t> </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567" marR="62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l">
                        <a:spcAft>
                          <a:spcPts val="0"/>
                        </a:spcAft>
                      </a:pPr>
                      <a:r>
                        <a:rPr lang="en-US" sz="1050" kern="0" dirty="0">
                          <a:effectLst/>
                          <a:latin typeface="Meiryo UI" panose="020B0604030504040204" pitchFamily="50" charset="-128"/>
                          <a:ea typeface="Meiryo UI" panose="020B0604030504040204" pitchFamily="50" charset="-128"/>
                          <a:cs typeface="Times New Roman" panose="02020603050405020304" pitchFamily="18" charset="0"/>
                        </a:rPr>
                        <a:t> </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567" marR="62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2348745017"/>
                  </a:ext>
                </a:extLst>
              </a:tr>
              <a:tr h="398620">
                <a:tc>
                  <a:txBody>
                    <a:bodyPr/>
                    <a:lstStyle/>
                    <a:p>
                      <a:pPr algn="ctr">
                        <a:spcAft>
                          <a:spcPts val="0"/>
                        </a:spcAft>
                      </a:pPr>
                      <a:r>
                        <a:rPr lang="ja-JP" altLang="en-US" sz="900" kern="100" dirty="0">
                          <a:effectLst/>
                          <a:latin typeface="Meiryo UI" panose="020B0604030504040204" pitchFamily="50" charset="-128"/>
                          <a:ea typeface="Meiryo UI" panose="020B0604030504040204" pitchFamily="50" charset="-128"/>
                          <a:cs typeface="Times New Roman" panose="02020603050405020304" pitchFamily="18" charset="0"/>
                        </a:rPr>
                        <a:t>項目</a:t>
                      </a:r>
                      <a:endParaRPr lang="en-US" alt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ctr">
                        <a:spcAft>
                          <a:spcPts val="0"/>
                        </a:spcAft>
                      </a:pPr>
                      <a:r>
                        <a:rPr lang="ja-JP" altLang="en-US" sz="900" kern="100" dirty="0">
                          <a:effectLst/>
                          <a:latin typeface="Meiryo UI" panose="020B0604030504040204" pitchFamily="50" charset="-128"/>
                          <a:ea typeface="Meiryo UI" panose="020B0604030504040204" pitchFamily="50" charset="-128"/>
                          <a:cs typeface="Times New Roman" panose="02020603050405020304" pitchFamily="18" charset="0"/>
                        </a:rPr>
                        <a:t>番号</a:t>
                      </a:r>
                      <a:endParaRPr lang="ja-JP" alt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567" marR="62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grid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050" b="1" kern="0" dirty="0">
                          <a:effectLst/>
                          <a:latin typeface="Meiryo UI" panose="020B0604030504040204" pitchFamily="50" charset="-128"/>
                          <a:ea typeface="Meiryo UI" panose="020B0604030504040204" pitchFamily="50" charset="-128"/>
                          <a:cs typeface="Times New Roman" panose="02020603050405020304" pitchFamily="18" charset="0"/>
                        </a:rPr>
                        <a:t>　　</a:t>
                      </a:r>
                      <a:r>
                        <a:rPr lang="ja-JP" altLang="en-US" sz="1100" b="1" kern="0" baseline="0" dirty="0">
                          <a:effectLst/>
                          <a:latin typeface="Meiryo UI" panose="020B0604030504040204" pitchFamily="50" charset="-128"/>
                          <a:ea typeface="Meiryo UI" panose="020B0604030504040204" pitchFamily="50" charset="-128"/>
                          <a:cs typeface="Times New Roman" panose="02020603050405020304" pitchFamily="18" charset="0"/>
                        </a:rPr>
                        <a:t> </a:t>
                      </a:r>
                      <a:r>
                        <a:rPr lang="ja-JP" altLang="en-US" sz="1100" b="1" kern="0" dirty="0">
                          <a:effectLst/>
                          <a:latin typeface="Meiryo UI" panose="020B0604030504040204" pitchFamily="50" charset="-128"/>
                          <a:ea typeface="Meiryo UI" panose="020B0604030504040204" pitchFamily="50" charset="-128"/>
                          <a:cs typeface="Times New Roman" panose="02020603050405020304" pitchFamily="18" charset="0"/>
                        </a:rPr>
                        <a:t>➁ 情報交換会で他社に聞いてみたい事・気になるテーマ</a:t>
                      </a:r>
                      <a:endParaRPr lang="en-US" altLang="ja-JP" sz="1100" b="1" kern="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567" marR="62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637336443"/>
                  </a:ext>
                </a:extLst>
              </a:tr>
              <a:tr h="237600">
                <a:tc>
                  <a:txBody>
                    <a:bodyPr/>
                    <a:lstStyle/>
                    <a:p>
                      <a:pPr algn="ctr">
                        <a:spcAft>
                          <a:spcPts val="0"/>
                        </a:spcAft>
                      </a:pPr>
                      <a:r>
                        <a:rPr lang="ja-JP" altLang="en-US" sz="1050" kern="100" dirty="0">
                          <a:effectLst/>
                          <a:latin typeface="Meiryo UI" panose="020B0604030504040204" pitchFamily="50" charset="-128"/>
                          <a:ea typeface="Meiryo UI" panose="020B0604030504040204" pitchFamily="50" charset="-128"/>
                          <a:cs typeface="Times New Roman" panose="02020603050405020304" pitchFamily="18" charset="0"/>
                        </a:rPr>
                        <a:t>１</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567" marR="62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grid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（例）</a:t>
                      </a:r>
                      <a:r>
                        <a:rPr kumimoji="1" lang="en-US" altLang="ja-JP" sz="1050" dirty="0">
                          <a:latin typeface="Meiryo UI" panose="020B0604030504040204" pitchFamily="50" charset="-128"/>
                          <a:ea typeface="Meiryo UI" panose="020B0604030504040204" pitchFamily="50" charset="-128"/>
                        </a:rPr>
                        <a:t>2024</a:t>
                      </a:r>
                      <a:r>
                        <a:rPr kumimoji="1" lang="ja-JP" altLang="en-US" sz="1050" dirty="0">
                          <a:latin typeface="Meiryo UI" panose="020B0604030504040204" pitchFamily="50" charset="-128"/>
                          <a:ea typeface="Meiryo UI" panose="020B0604030504040204" pitchFamily="50" charset="-128"/>
                        </a:rPr>
                        <a:t>年問題対策を開始した時期と具体的な対策内容</a:t>
                      </a:r>
                    </a:p>
                  </a:txBody>
                  <a:tcPr marL="62567" marR="62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195218741"/>
                  </a:ext>
                </a:extLst>
              </a:tr>
              <a:tr h="491196">
                <a:tc>
                  <a:txBody>
                    <a:bodyPr/>
                    <a:lstStyle/>
                    <a:p>
                      <a:pPr algn="ctr">
                        <a:spcAft>
                          <a:spcPts val="0"/>
                        </a:spcAft>
                      </a:pP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567" marR="62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l">
                        <a:spcAft>
                          <a:spcPts val="0"/>
                        </a:spcAft>
                      </a:pP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567" marR="62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518859689"/>
                  </a:ext>
                </a:extLst>
              </a:tr>
              <a:tr h="491196">
                <a:tc>
                  <a:txBody>
                    <a:bodyPr/>
                    <a:lstStyle/>
                    <a:p>
                      <a:pPr algn="ctr">
                        <a:spcAft>
                          <a:spcPts val="0"/>
                        </a:spcAft>
                      </a:pP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567" marR="62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l">
                        <a:spcAft>
                          <a:spcPts val="0"/>
                        </a:spcAft>
                      </a:pP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567" marR="62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294286882"/>
                  </a:ext>
                </a:extLst>
              </a:tr>
              <a:tr h="491196">
                <a:tc>
                  <a:txBody>
                    <a:bodyPr/>
                    <a:lstStyle/>
                    <a:p>
                      <a:pPr algn="ctr">
                        <a:spcAft>
                          <a:spcPts val="0"/>
                        </a:spcAft>
                      </a:pP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567" marR="62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l">
                        <a:spcAft>
                          <a:spcPts val="0"/>
                        </a:spcAft>
                      </a:pP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567" marR="62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791370494"/>
                  </a:ext>
                </a:extLst>
              </a:tr>
            </a:tbl>
          </a:graphicData>
        </a:graphic>
      </p:graphicFrame>
      <p:sp>
        <p:nvSpPr>
          <p:cNvPr id="23" name="タイトル 22"/>
          <p:cNvSpPr>
            <a:spLocks noGrp="1"/>
          </p:cNvSpPr>
          <p:nvPr>
            <p:ph type="title"/>
          </p:nvPr>
        </p:nvSpPr>
        <p:spPr/>
        <p:txBody>
          <a:bodyPr/>
          <a:lstStyle/>
          <a:p>
            <a:r>
              <a:rPr lang="ja-JP" altLang="en-US" sz="2000">
                <a:latin typeface="Meiryo UI" panose="020B0604030504040204" pitchFamily="50" charset="-128"/>
                <a:ea typeface="Meiryo UI" panose="020B0604030504040204" pitchFamily="50" charset="-128"/>
              </a:rPr>
              <a:t>ロジスティクスリーダーシップサロン </a:t>
            </a:r>
            <a:r>
              <a:rPr lang="ja-JP" altLang="en-US" sz="2000" dirty="0">
                <a:latin typeface="Meiryo UI" panose="020B0604030504040204" pitchFamily="50" charset="-128"/>
                <a:ea typeface="Meiryo UI" panose="020B0604030504040204" pitchFamily="50" charset="-128"/>
              </a:rPr>
              <a:t>情報共有シート</a:t>
            </a:r>
            <a:endParaRPr kumimoji="1" lang="ja-JP" altLang="en-US" sz="2000" dirty="0">
              <a:latin typeface="Meiryo UI" panose="020B0604030504040204" pitchFamily="50" charset="-128"/>
              <a:ea typeface="Meiryo UI" panose="020B0604030504040204" pitchFamily="50" charset="-128"/>
            </a:endParaRPr>
          </a:p>
        </p:txBody>
      </p:sp>
      <p:sp>
        <p:nvSpPr>
          <p:cNvPr id="25" name="テキスト ボックス 24"/>
          <p:cNvSpPr txBox="1"/>
          <p:nvPr/>
        </p:nvSpPr>
        <p:spPr>
          <a:xfrm>
            <a:off x="1208584" y="1337475"/>
            <a:ext cx="2160240" cy="900246"/>
          </a:xfrm>
          <a:prstGeom prst="rect">
            <a:avLst/>
          </a:prstGeom>
          <a:noFill/>
        </p:spPr>
        <p:txBody>
          <a:bodyPr wrap="square" lIns="91440" tIns="45720" rIns="91440" bIns="45720" rtlCol="0" anchor="ctr">
            <a:spAutoFit/>
          </a:bodyPr>
          <a:lstStyle/>
          <a:p>
            <a:r>
              <a:rPr lang="en-US" altLang="ja-JP" sz="1050" kern="0" dirty="0">
                <a:latin typeface="Meiryo UI"/>
                <a:ea typeface="Meiryo UI"/>
                <a:cs typeface="ＭＳ Ｐゴシック" panose="020B0600070205080204" pitchFamily="50" charset="-128"/>
              </a:rPr>
              <a:t>1</a:t>
            </a:r>
            <a:r>
              <a:rPr lang="ja-JP" altLang="en-US" sz="1050" kern="0">
                <a:latin typeface="Meiryo UI"/>
                <a:ea typeface="Meiryo UI"/>
                <a:cs typeface="ＭＳ Ｐゴシック" panose="020B0600070205080204" pitchFamily="50" charset="-128"/>
              </a:rPr>
              <a:t>．</a:t>
            </a:r>
            <a:r>
              <a:rPr lang="en-US" altLang="ja-JP" sz="1050" kern="0" dirty="0">
                <a:latin typeface="Meiryo UI"/>
                <a:ea typeface="Meiryo UI"/>
                <a:cs typeface="ＭＳ Ｐゴシック" panose="020B0600070205080204" pitchFamily="50" charset="-128"/>
              </a:rPr>
              <a:t>2024</a:t>
            </a:r>
            <a:r>
              <a:rPr lang="ja-JP" altLang="en-US" sz="1050" kern="0">
                <a:latin typeface="Meiryo UI"/>
                <a:ea typeface="Meiryo UI"/>
                <a:cs typeface="ＭＳ Ｐゴシック" panose="020B0600070205080204" pitchFamily="50" charset="-128"/>
              </a:rPr>
              <a:t>年問題</a:t>
            </a:r>
            <a:endParaRPr lang="en-US" altLang="ja-JP" sz="1050" kern="0">
              <a:latin typeface="Meiryo UI"/>
              <a:ea typeface="Meiryo UI"/>
              <a:cs typeface="ＭＳ Ｐゴシック" panose="020B0600070205080204" pitchFamily="50" charset="-128"/>
            </a:endParaRPr>
          </a:p>
          <a:p>
            <a:r>
              <a:rPr lang="en-US" altLang="ja-JP" sz="1050" kern="0" dirty="0">
                <a:latin typeface="Meiryo UI"/>
                <a:ea typeface="Meiryo UI"/>
                <a:cs typeface="ＭＳ Ｐゴシック" panose="020B0600070205080204" pitchFamily="50" charset="-128"/>
              </a:rPr>
              <a:t>2</a:t>
            </a:r>
            <a:r>
              <a:rPr lang="ja-JP" altLang="en-US" sz="1050" kern="0">
                <a:latin typeface="Meiryo UI"/>
                <a:ea typeface="Meiryo UI"/>
                <a:cs typeface="ＭＳ Ｐゴシック" panose="020B0600070205080204" pitchFamily="50" charset="-128"/>
              </a:rPr>
              <a:t>．値上げ対応</a:t>
            </a:r>
            <a:endParaRPr lang="en-US" altLang="ja-JP" sz="1050" kern="0">
              <a:latin typeface="Meiryo UI"/>
              <a:ea typeface="Meiryo UI"/>
              <a:cs typeface="ＭＳ Ｐゴシック" panose="020B0600070205080204" pitchFamily="50" charset="-128"/>
            </a:endParaRPr>
          </a:p>
          <a:p>
            <a:r>
              <a:rPr lang="en-US" altLang="ja-JP" sz="1050" kern="0" dirty="0">
                <a:latin typeface="Meiryo UI"/>
                <a:ea typeface="Meiryo UI"/>
                <a:cs typeface="ＭＳ Ｐゴシック" panose="020B0600070205080204" pitchFamily="50" charset="-128"/>
              </a:rPr>
              <a:t>3</a:t>
            </a:r>
            <a:r>
              <a:rPr lang="ja-JP" altLang="en-US" sz="1050" kern="0">
                <a:latin typeface="Meiryo UI"/>
                <a:ea typeface="Meiryo UI"/>
                <a:cs typeface="ＭＳ Ｐゴシック" panose="020B0600070205080204" pitchFamily="50" charset="-128"/>
              </a:rPr>
              <a:t>．拠点配置（新設・集約など）</a:t>
            </a:r>
            <a:endParaRPr lang="en-US" altLang="ja-JP" sz="1050" kern="0">
              <a:latin typeface="Meiryo UI"/>
              <a:ea typeface="Meiryo UI"/>
              <a:cs typeface="ＭＳ Ｐゴシック" panose="020B0600070205080204" pitchFamily="50" charset="-128"/>
            </a:endParaRPr>
          </a:p>
          <a:p>
            <a:r>
              <a:rPr lang="en-US" altLang="ja-JP" sz="1050" kern="0" dirty="0">
                <a:latin typeface="Meiryo UI"/>
                <a:ea typeface="Meiryo UI"/>
                <a:cs typeface="ＭＳ Ｐゴシック" panose="020B0600070205080204" pitchFamily="50" charset="-128"/>
              </a:rPr>
              <a:t>4</a:t>
            </a:r>
            <a:r>
              <a:rPr lang="ja-JP" altLang="en-US" sz="1050" kern="0">
                <a:latin typeface="Meiryo UI"/>
                <a:ea typeface="Meiryo UI"/>
                <a:cs typeface="ＭＳ Ｐゴシック" panose="020B0600070205080204" pitchFamily="50" charset="-128"/>
              </a:rPr>
              <a:t>．物流コンペ</a:t>
            </a:r>
            <a:endParaRPr lang="en-US" altLang="ja-JP" sz="1050" kern="0">
              <a:latin typeface="Meiryo UI"/>
              <a:ea typeface="Meiryo UI"/>
              <a:cs typeface="ＭＳ Ｐゴシック" panose="020B0600070205080204" pitchFamily="50" charset="-128"/>
            </a:endParaRPr>
          </a:p>
          <a:p>
            <a:r>
              <a:rPr lang="en-US" altLang="ja-JP" sz="1050" kern="0" dirty="0">
                <a:latin typeface="Meiryo UI"/>
                <a:ea typeface="Meiryo UI"/>
                <a:cs typeface="ＭＳ Ｐゴシック" panose="020B0600070205080204" pitchFamily="50" charset="-128"/>
              </a:rPr>
              <a:t>5</a:t>
            </a:r>
            <a:r>
              <a:rPr lang="ja-JP" altLang="en-US" sz="1050" kern="0">
                <a:latin typeface="Meiryo UI"/>
                <a:ea typeface="Meiryo UI"/>
                <a:cs typeface="ＭＳ Ｐゴシック" panose="020B0600070205080204" pitchFamily="50" charset="-128"/>
              </a:rPr>
              <a:t>．CLO選任</a:t>
            </a:r>
            <a:endParaRPr lang="en-US" altLang="ja-JP" sz="1050" kern="0">
              <a:latin typeface="Meiryo UI"/>
              <a:ea typeface="Meiryo UI"/>
              <a:cs typeface="ＭＳ Ｐゴシック" panose="020B0600070205080204" pitchFamily="50" charset="-128"/>
            </a:endParaRPr>
          </a:p>
        </p:txBody>
      </p:sp>
      <p:sp>
        <p:nvSpPr>
          <p:cNvPr id="27" name="テキスト ボックス 26"/>
          <p:cNvSpPr txBox="1"/>
          <p:nvPr/>
        </p:nvSpPr>
        <p:spPr>
          <a:xfrm>
            <a:off x="3368824" y="1337475"/>
            <a:ext cx="2520280" cy="900246"/>
          </a:xfrm>
          <a:prstGeom prst="rect">
            <a:avLst/>
          </a:prstGeom>
          <a:noFill/>
        </p:spPr>
        <p:txBody>
          <a:bodyPr wrap="square" rtlCol="0" anchor="ctr">
            <a:spAutoFit/>
          </a:bodyPr>
          <a:lstStyle/>
          <a:p>
            <a:r>
              <a:rPr lang="ja-JP" altLang="en-US" sz="1050" kern="0" dirty="0">
                <a:latin typeface="Meiryo UI" panose="020B0604030504040204" pitchFamily="50" charset="-128"/>
                <a:ea typeface="Meiryo UI" panose="020B0604030504040204" pitchFamily="50" charset="-128"/>
                <a:cs typeface="ＭＳ Ｐゴシック" panose="020B0600070205080204" pitchFamily="50" charset="-128"/>
              </a:rPr>
              <a:t>　</a:t>
            </a:r>
            <a:r>
              <a:rPr lang="en-US" altLang="ja-JP" sz="1050" kern="0" dirty="0">
                <a:latin typeface="Meiryo UI" panose="020B0604030504040204" pitchFamily="50" charset="-128"/>
                <a:ea typeface="Meiryo UI" panose="020B0604030504040204" pitchFamily="50" charset="-128"/>
                <a:cs typeface="ＭＳ Ｐゴシック" panose="020B0600070205080204" pitchFamily="50" charset="-128"/>
              </a:rPr>
              <a:t>6</a:t>
            </a:r>
            <a:r>
              <a:rPr lang="ja-JP" altLang="en-US" sz="1050" kern="0" dirty="0" err="1">
                <a:latin typeface="Meiryo UI" panose="020B0604030504040204" pitchFamily="50" charset="-128"/>
                <a:ea typeface="Meiryo UI" panose="020B0604030504040204" pitchFamily="50" charset="-128"/>
                <a:cs typeface="ＭＳ Ｐゴシック" panose="020B0600070205080204" pitchFamily="50" charset="-128"/>
              </a:rPr>
              <a:t>．</a:t>
            </a:r>
            <a:r>
              <a:rPr lang="ja-JP" altLang="en-US" sz="1050" kern="0" dirty="0">
                <a:latin typeface="Meiryo UI" panose="020B0604030504040204" pitchFamily="50" charset="-128"/>
                <a:ea typeface="Meiryo UI" panose="020B0604030504040204" pitchFamily="50" charset="-128"/>
                <a:cs typeface="ＭＳ Ｐゴシック" panose="020B0600070205080204" pitchFamily="50" charset="-128"/>
              </a:rPr>
              <a:t>下請管理・多重構造</a:t>
            </a:r>
            <a:endParaRPr lang="en-US" altLang="ja-JP" sz="1050" kern="0" dirty="0">
              <a:latin typeface="Meiryo UI" panose="020B0604030504040204" pitchFamily="50" charset="-128"/>
              <a:ea typeface="Meiryo UI" panose="020B0604030504040204" pitchFamily="50" charset="-128"/>
              <a:cs typeface="ＭＳ Ｐゴシック" panose="020B0600070205080204" pitchFamily="50" charset="-128"/>
            </a:endParaRPr>
          </a:p>
          <a:p>
            <a:r>
              <a:rPr lang="ja-JP" altLang="en-US" sz="1050" kern="0" dirty="0">
                <a:latin typeface="Meiryo UI" panose="020B0604030504040204" pitchFamily="50" charset="-128"/>
                <a:ea typeface="Meiryo UI" panose="020B0604030504040204" pitchFamily="50" charset="-128"/>
                <a:cs typeface="ＭＳ Ｐゴシック" panose="020B0600070205080204" pitchFamily="50" charset="-128"/>
              </a:rPr>
              <a:t>　</a:t>
            </a:r>
            <a:r>
              <a:rPr lang="en-US" altLang="ja-JP" sz="1050" kern="0" dirty="0">
                <a:latin typeface="Meiryo UI" panose="020B0604030504040204" pitchFamily="50" charset="-128"/>
                <a:ea typeface="Meiryo UI" panose="020B0604030504040204" pitchFamily="50" charset="-128"/>
                <a:cs typeface="ＭＳ Ｐゴシック" panose="020B0600070205080204" pitchFamily="50" charset="-128"/>
              </a:rPr>
              <a:t>7</a:t>
            </a:r>
            <a:r>
              <a:rPr lang="ja-JP" altLang="en-US" sz="1050" kern="0" dirty="0" err="1">
                <a:latin typeface="Meiryo UI" panose="020B0604030504040204" pitchFamily="50" charset="-128"/>
                <a:ea typeface="Meiryo UI" panose="020B0604030504040204" pitchFamily="50" charset="-128"/>
                <a:cs typeface="ＭＳ Ｐゴシック" panose="020B0600070205080204" pitchFamily="50" charset="-128"/>
              </a:rPr>
              <a:t>．</a:t>
            </a:r>
            <a:r>
              <a:rPr lang="ja-JP" altLang="en-US" sz="1050" kern="0" dirty="0">
                <a:latin typeface="Meiryo UI" panose="020B0604030504040204" pitchFamily="50" charset="-128"/>
                <a:ea typeface="Meiryo UI" panose="020B0604030504040204" pitchFamily="50" charset="-128"/>
                <a:cs typeface="ＭＳ Ｐゴシック" panose="020B0600070205080204" pitchFamily="50" charset="-128"/>
              </a:rPr>
              <a:t>自主行動計画</a:t>
            </a:r>
            <a:endParaRPr lang="en-US" altLang="ja-JP" sz="1050" kern="0" dirty="0">
              <a:latin typeface="Meiryo UI" panose="020B0604030504040204" pitchFamily="50" charset="-128"/>
              <a:ea typeface="Meiryo UI" panose="020B0604030504040204" pitchFamily="50" charset="-128"/>
              <a:cs typeface="ＭＳ Ｐゴシック" panose="020B0600070205080204" pitchFamily="50" charset="-128"/>
            </a:endParaRPr>
          </a:p>
          <a:p>
            <a:r>
              <a:rPr lang="ja-JP" altLang="en-US" sz="1050" kern="0" dirty="0">
                <a:latin typeface="Meiryo UI" panose="020B0604030504040204" pitchFamily="50" charset="-128"/>
                <a:ea typeface="Meiryo UI" panose="020B0604030504040204" pitchFamily="50" charset="-128"/>
                <a:cs typeface="ＭＳ Ｐゴシック" panose="020B0600070205080204" pitchFamily="50" charset="-128"/>
              </a:rPr>
              <a:t>　</a:t>
            </a:r>
            <a:r>
              <a:rPr lang="en-US" altLang="ja-JP" sz="1050" kern="0" dirty="0">
                <a:latin typeface="Meiryo UI" panose="020B0604030504040204" pitchFamily="50" charset="-128"/>
                <a:ea typeface="Meiryo UI" panose="020B0604030504040204" pitchFamily="50" charset="-128"/>
                <a:cs typeface="ＭＳ Ｐゴシック" panose="020B0600070205080204" pitchFamily="50" charset="-128"/>
              </a:rPr>
              <a:t>8</a:t>
            </a:r>
            <a:r>
              <a:rPr lang="ja-JP" altLang="en-US" sz="1050" kern="0" dirty="0" err="1">
                <a:latin typeface="Meiryo UI" panose="020B0604030504040204" pitchFamily="50" charset="-128"/>
                <a:ea typeface="Meiryo UI" panose="020B0604030504040204" pitchFamily="50" charset="-128"/>
                <a:cs typeface="ＭＳ Ｐゴシック" panose="020B0600070205080204" pitchFamily="50" charset="-128"/>
              </a:rPr>
              <a:t>．</a:t>
            </a:r>
            <a:r>
              <a:rPr lang="ja-JP" altLang="en-US" sz="1050" kern="0" dirty="0">
                <a:latin typeface="Meiryo UI" panose="020B0604030504040204" pitchFamily="50" charset="-128"/>
                <a:ea typeface="Meiryo UI" panose="020B0604030504040204" pitchFamily="50" charset="-128"/>
                <a:cs typeface="ＭＳ Ｐゴシック" panose="020B0600070205080204" pitchFamily="50" charset="-128"/>
              </a:rPr>
              <a:t>脱炭素・</a:t>
            </a:r>
            <a:r>
              <a:rPr lang="en-US" altLang="ja-JP" sz="1050" kern="0" dirty="0">
                <a:latin typeface="Meiryo UI" panose="020B0604030504040204" pitchFamily="50" charset="-128"/>
                <a:ea typeface="Meiryo UI" panose="020B0604030504040204" pitchFamily="50" charset="-128"/>
                <a:cs typeface="ＭＳ Ｐゴシック" panose="020B0600070205080204" pitchFamily="50" charset="-128"/>
              </a:rPr>
              <a:t>ESG</a:t>
            </a:r>
          </a:p>
          <a:p>
            <a:r>
              <a:rPr lang="ja-JP" altLang="en-US" sz="1050" kern="0" dirty="0">
                <a:latin typeface="Meiryo UI" panose="020B0604030504040204" pitchFamily="50" charset="-128"/>
                <a:ea typeface="Meiryo UI" panose="020B0604030504040204" pitchFamily="50" charset="-128"/>
                <a:cs typeface="ＭＳ Ｐゴシック" panose="020B0600070205080204" pitchFamily="50" charset="-128"/>
              </a:rPr>
              <a:t>　</a:t>
            </a:r>
            <a:r>
              <a:rPr lang="en-US" altLang="ja-JP" sz="1050" kern="0" dirty="0">
                <a:latin typeface="Meiryo UI" panose="020B0604030504040204" pitchFamily="50" charset="-128"/>
                <a:ea typeface="Meiryo UI" panose="020B0604030504040204" pitchFamily="50" charset="-128"/>
                <a:cs typeface="ＭＳ Ｐゴシック" panose="020B0600070205080204" pitchFamily="50" charset="-128"/>
              </a:rPr>
              <a:t>9</a:t>
            </a:r>
            <a:r>
              <a:rPr lang="ja-JP" altLang="en-US" sz="1050" kern="0" dirty="0" err="1">
                <a:latin typeface="Meiryo UI" panose="020B0604030504040204" pitchFamily="50" charset="-128"/>
                <a:ea typeface="Meiryo UI" panose="020B0604030504040204" pitchFamily="50" charset="-128"/>
                <a:cs typeface="ＭＳ Ｐゴシック" panose="020B0600070205080204" pitchFamily="50" charset="-128"/>
              </a:rPr>
              <a:t>．</a:t>
            </a:r>
            <a:r>
              <a:rPr lang="ja-JP" altLang="en-US" sz="1050" kern="0" dirty="0">
                <a:latin typeface="Meiryo UI" panose="020B0604030504040204" pitchFamily="50" charset="-128"/>
                <a:ea typeface="Meiryo UI" panose="020B0604030504040204" pitchFamily="50" charset="-128"/>
                <a:cs typeface="ＭＳ Ｐゴシック" panose="020B0600070205080204" pitchFamily="50" charset="-128"/>
              </a:rPr>
              <a:t>納品サービス・附帯作業見直し</a:t>
            </a:r>
            <a:endParaRPr lang="en-US" altLang="ja-JP" sz="1050" kern="0" dirty="0">
              <a:latin typeface="Meiryo UI" panose="020B0604030504040204" pitchFamily="50" charset="-128"/>
              <a:ea typeface="Meiryo UI" panose="020B0604030504040204" pitchFamily="50" charset="-128"/>
              <a:cs typeface="ＭＳ Ｐゴシック" panose="020B0600070205080204" pitchFamily="50" charset="-128"/>
            </a:endParaRPr>
          </a:p>
          <a:p>
            <a:r>
              <a:rPr lang="en-US" altLang="ja-JP" sz="1050" kern="0" dirty="0">
                <a:latin typeface="Meiryo UI" panose="020B0604030504040204" pitchFamily="50" charset="-128"/>
                <a:ea typeface="Meiryo UI" panose="020B0604030504040204" pitchFamily="50" charset="-128"/>
                <a:cs typeface="ＭＳ Ｐゴシック" panose="020B0600070205080204" pitchFamily="50" charset="-128"/>
              </a:rPr>
              <a:t>10</a:t>
            </a:r>
            <a:r>
              <a:rPr lang="ja-JP" altLang="en-US" sz="1050" kern="0" dirty="0" err="1">
                <a:latin typeface="Meiryo UI" panose="020B0604030504040204" pitchFamily="50" charset="-128"/>
                <a:ea typeface="Meiryo UI" panose="020B0604030504040204" pitchFamily="50" charset="-128"/>
                <a:cs typeface="ＭＳ Ｐゴシック" panose="020B0600070205080204" pitchFamily="50" charset="-128"/>
              </a:rPr>
              <a:t>．</a:t>
            </a:r>
            <a:r>
              <a:rPr lang="ja-JP" altLang="en-US" sz="1050" kern="0" dirty="0">
                <a:latin typeface="Meiryo UI" panose="020B0604030504040204" pitchFamily="50" charset="-128"/>
                <a:ea typeface="Meiryo UI" panose="020B0604030504040204" pitchFamily="50" charset="-128"/>
                <a:cs typeface="ＭＳ Ｐゴシック" panose="020B0600070205080204" pitchFamily="50" charset="-128"/>
              </a:rPr>
              <a:t>荷役時間・待機時間</a:t>
            </a:r>
            <a:endParaRPr lang="en-US" altLang="ja-JP" sz="1050" kern="0" dirty="0">
              <a:latin typeface="Meiryo UI" panose="020B0604030504040204" pitchFamily="50" charset="-128"/>
              <a:ea typeface="Meiryo UI" panose="020B0604030504040204" pitchFamily="50" charset="-128"/>
              <a:cs typeface="ＭＳ Ｐゴシック" panose="020B0600070205080204" pitchFamily="50" charset="-128"/>
            </a:endParaRPr>
          </a:p>
        </p:txBody>
      </p:sp>
      <p:sp>
        <p:nvSpPr>
          <p:cNvPr id="28" name="テキスト ボックス 27"/>
          <p:cNvSpPr txBox="1"/>
          <p:nvPr/>
        </p:nvSpPr>
        <p:spPr>
          <a:xfrm>
            <a:off x="5817096" y="1322760"/>
            <a:ext cx="1800200" cy="900246"/>
          </a:xfrm>
          <a:prstGeom prst="rect">
            <a:avLst/>
          </a:prstGeom>
          <a:noFill/>
        </p:spPr>
        <p:txBody>
          <a:bodyPr wrap="square" rtlCol="0" anchor="ctr">
            <a:spAutoFit/>
          </a:bodyPr>
          <a:lstStyle/>
          <a:p>
            <a:r>
              <a:rPr lang="en-US" altLang="ja-JP" sz="1050" kern="0" dirty="0">
                <a:latin typeface="Meiryo UI" panose="020B0604030504040204" pitchFamily="50" charset="-128"/>
                <a:ea typeface="Meiryo UI" panose="020B0604030504040204" pitchFamily="50" charset="-128"/>
                <a:cs typeface="ＭＳ Ｐゴシック" panose="020B0600070205080204" pitchFamily="50" charset="-128"/>
              </a:rPr>
              <a:t>11</a:t>
            </a:r>
            <a:r>
              <a:rPr lang="ja-JP" altLang="en-US" sz="1050" kern="0" dirty="0" err="1">
                <a:latin typeface="Meiryo UI" panose="020B0604030504040204" pitchFamily="50" charset="-128"/>
                <a:ea typeface="Meiryo UI" panose="020B0604030504040204" pitchFamily="50" charset="-128"/>
                <a:cs typeface="ＭＳ Ｐゴシック" panose="020B0600070205080204" pitchFamily="50" charset="-128"/>
              </a:rPr>
              <a:t>．</a:t>
            </a:r>
            <a:r>
              <a:rPr lang="en-US" altLang="ja-JP" sz="1050" kern="0" dirty="0">
                <a:latin typeface="Meiryo UI" panose="020B0604030504040204" pitchFamily="50" charset="-128"/>
                <a:ea typeface="Meiryo UI" panose="020B0604030504040204" pitchFamily="50" charset="-128"/>
                <a:cs typeface="ＭＳ Ｐゴシック" panose="020B0600070205080204" pitchFamily="50" charset="-128"/>
              </a:rPr>
              <a:t>BCP</a:t>
            </a:r>
            <a:r>
              <a:rPr lang="ja-JP" altLang="en-US" sz="1050" kern="0" dirty="0">
                <a:latin typeface="Meiryo UI" panose="020B0604030504040204" pitchFamily="50" charset="-128"/>
                <a:ea typeface="Meiryo UI" panose="020B0604030504040204" pitchFamily="50" charset="-128"/>
                <a:cs typeface="ＭＳ Ｐゴシック" panose="020B0600070205080204" pitchFamily="50" charset="-128"/>
              </a:rPr>
              <a:t>対応</a:t>
            </a:r>
            <a:endParaRPr lang="en-US" altLang="ja-JP" sz="1050" kern="0" dirty="0">
              <a:latin typeface="Meiryo UI" panose="020B0604030504040204" pitchFamily="50" charset="-128"/>
              <a:ea typeface="Meiryo UI" panose="020B0604030504040204" pitchFamily="50" charset="-128"/>
              <a:cs typeface="ＭＳ Ｐゴシック" panose="020B0600070205080204" pitchFamily="50" charset="-128"/>
            </a:endParaRPr>
          </a:p>
          <a:p>
            <a:r>
              <a:rPr lang="en-US" altLang="ja-JP" sz="1050" kern="0" dirty="0">
                <a:latin typeface="Meiryo UI" panose="020B0604030504040204" pitchFamily="50" charset="-128"/>
                <a:ea typeface="Meiryo UI" panose="020B0604030504040204" pitchFamily="50" charset="-128"/>
                <a:cs typeface="ＭＳ Ｐゴシック" panose="020B0600070205080204" pitchFamily="50" charset="-128"/>
              </a:rPr>
              <a:t>12</a:t>
            </a:r>
            <a:r>
              <a:rPr lang="ja-JP" altLang="en-US" sz="1050" kern="0" dirty="0" err="1">
                <a:latin typeface="Meiryo UI" panose="020B0604030504040204" pitchFamily="50" charset="-128"/>
                <a:ea typeface="Meiryo UI" panose="020B0604030504040204" pitchFamily="50" charset="-128"/>
                <a:cs typeface="ＭＳ Ｐゴシック" panose="020B0600070205080204" pitchFamily="50" charset="-128"/>
              </a:rPr>
              <a:t>．</a:t>
            </a:r>
            <a:r>
              <a:rPr lang="ja-JP" altLang="en-US" sz="1050" kern="0" dirty="0">
                <a:latin typeface="Meiryo UI" panose="020B0604030504040204" pitchFamily="50" charset="-128"/>
                <a:ea typeface="Meiryo UI" panose="020B0604030504040204" pitchFamily="50" charset="-128"/>
                <a:cs typeface="ＭＳ Ｐゴシック" panose="020B0600070205080204" pitchFamily="50" charset="-128"/>
              </a:rPr>
              <a:t>共同配送</a:t>
            </a:r>
            <a:endParaRPr lang="en-US" altLang="ja-JP" sz="1050" kern="0" dirty="0">
              <a:latin typeface="Meiryo UI" panose="020B0604030504040204" pitchFamily="50" charset="-128"/>
              <a:ea typeface="Meiryo UI" panose="020B0604030504040204" pitchFamily="50" charset="-128"/>
              <a:cs typeface="ＭＳ Ｐゴシック" panose="020B0600070205080204" pitchFamily="50" charset="-128"/>
            </a:endParaRPr>
          </a:p>
          <a:p>
            <a:r>
              <a:rPr lang="en-US" altLang="ja-JP" sz="1050" kern="0" dirty="0">
                <a:latin typeface="Meiryo UI" panose="020B0604030504040204" pitchFamily="50" charset="-128"/>
                <a:ea typeface="Meiryo UI" panose="020B0604030504040204" pitchFamily="50" charset="-128"/>
                <a:cs typeface="ＭＳ Ｐゴシック" panose="020B0600070205080204" pitchFamily="50" charset="-128"/>
              </a:rPr>
              <a:t>13</a:t>
            </a:r>
            <a:r>
              <a:rPr lang="ja-JP" altLang="en-US" sz="1050" kern="0" dirty="0" err="1">
                <a:latin typeface="Meiryo UI" panose="020B0604030504040204" pitchFamily="50" charset="-128"/>
                <a:ea typeface="Meiryo UI" panose="020B0604030504040204" pitchFamily="50" charset="-128"/>
                <a:cs typeface="ＭＳ Ｐゴシック" panose="020B0600070205080204" pitchFamily="50" charset="-128"/>
              </a:rPr>
              <a:t>．</a:t>
            </a:r>
            <a:r>
              <a:rPr lang="en-US" altLang="ja-JP" sz="1050" kern="0" dirty="0">
                <a:latin typeface="Meiryo UI" panose="020B0604030504040204" pitchFamily="50" charset="-128"/>
                <a:ea typeface="Meiryo UI" panose="020B0604030504040204" pitchFamily="50" charset="-128"/>
                <a:cs typeface="ＭＳ Ｐゴシック" panose="020B0600070205080204" pitchFamily="50" charset="-128"/>
              </a:rPr>
              <a:t>DX</a:t>
            </a:r>
            <a:r>
              <a:rPr lang="ja-JP" altLang="en-US" sz="1050" kern="0" dirty="0">
                <a:latin typeface="Meiryo UI" panose="020B0604030504040204" pitchFamily="50" charset="-128"/>
                <a:ea typeface="Meiryo UI" panose="020B0604030504040204" pitchFamily="50" charset="-128"/>
                <a:cs typeface="ＭＳ Ｐゴシック" panose="020B0600070205080204" pitchFamily="50" charset="-128"/>
              </a:rPr>
              <a:t>・マテハン・自動化</a:t>
            </a:r>
            <a:endParaRPr lang="en-US" altLang="ja-JP" sz="1050" kern="0" dirty="0">
              <a:latin typeface="Meiryo UI" panose="020B0604030504040204" pitchFamily="50" charset="-128"/>
              <a:ea typeface="Meiryo UI" panose="020B0604030504040204" pitchFamily="50" charset="-128"/>
              <a:cs typeface="ＭＳ Ｐゴシック" panose="020B0600070205080204" pitchFamily="50" charset="-128"/>
            </a:endParaRPr>
          </a:p>
          <a:p>
            <a:r>
              <a:rPr lang="en-US" altLang="ja-JP" sz="1050" kern="0" dirty="0">
                <a:latin typeface="Meiryo UI" panose="020B0604030504040204" pitchFamily="50" charset="-128"/>
                <a:ea typeface="Meiryo UI" panose="020B0604030504040204" pitchFamily="50" charset="-128"/>
                <a:cs typeface="ＭＳ Ｐゴシック" panose="020B0600070205080204" pitchFamily="50" charset="-128"/>
              </a:rPr>
              <a:t>14</a:t>
            </a:r>
            <a:r>
              <a:rPr lang="ja-JP" altLang="en-US" sz="1050" kern="0" dirty="0" err="1">
                <a:latin typeface="Meiryo UI" panose="020B0604030504040204" pitchFamily="50" charset="-128"/>
                <a:ea typeface="Meiryo UI" panose="020B0604030504040204" pitchFamily="50" charset="-128"/>
                <a:cs typeface="ＭＳ Ｐゴシック" panose="020B0600070205080204" pitchFamily="50" charset="-128"/>
              </a:rPr>
              <a:t>．</a:t>
            </a:r>
            <a:r>
              <a:rPr lang="en-US" altLang="ja-JP" sz="1050" kern="0" dirty="0">
                <a:latin typeface="Meiryo UI" panose="020B0604030504040204" pitchFamily="50" charset="-128"/>
                <a:ea typeface="Meiryo UI" panose="020B0604030504040204" pitchFamily="50" charset="-128"/>
                <a:cs typeface="ＭＳ Ｐゴシック" panose="020B0600070205080204" pitchFamily="50" charset="-128"/>
              </a:rPr>
              <a:t>KPI</a:t>
            </a:r>
          </a:p>
          <a:p>
            <a:r>
              <a:rPr lang="en-US" altLang="ja-JP" sz="1050" kern="0" dirty="0">
                <a:latin typeface="Meiryo UI" panose="020B0604030504040204" pitchFamily="50" charset="-128"/>
                <a:ea typeface="Meiryo UI" panose="020B0604030504040204" pitchFamily="50" charset="-128"/>
                <a:cs typeface="ＭＳ Ｐゴシック" panose="020B0600070205080204" pitchFamily="50" charset="-128"/>
              </a:rPr>
              <a:t>15</a:t>
            </a:r>
            <a:r>
              <a:rPr lang="ja-JP" altLang="en-US" sz="1050" kern="0" dirty="0" err="1">
                <a:latin typeface="Meiryo UI" panose="020B0604030504040204" pitchFamily="50" charset="-128"/>
                <a:ea typeface="Meiryo UI" panose="020B0604030504040204" pitchFamily="50" charset="-128"/>
                <a:cs typeface="ＭＳ Ｐゴシック" panose="020B0600070205080204" pitchFamily="50" charset="-128"/>
              </a:rPr>
              <a:t>．</a:t>
            </a:r>
            <a:r>
              <a:rPr lang="ja-JP" altLang="en-US" sz="1050" kern="0" dirty="0">
                <a:latin typeface="Meiryo UI" panose="020B0604030504040204" pitchFamily="50" charset="-128"/>
                <a:ea typeface="Meiryo UI" panose="020B0604030504040204" pitchFamily="50" charset="-128"/>
                <a:cs typeface="ＭＳ Ｐゴシック" panose="020B0600070205080204" pitchFamily="50" charset="-128"/>
              </a:rPr>
              <a:t>安全・品質</a:t>
            </a:r>
            <a:endParaRPr lang="en-US" altLang="ja-JP" sz="1050" kern="0" dirty="0">
              <a:latin typeface="Meiryo UI" panose="020B0604030504040204" pitchFamily="50" charset="-128"/>
              <a:ea typeface="Meiryo UI" panose="020B0604030504040204" pitchFamily="50" charset="-128"/>
              <a:cs typeface="ＭＳ Ｐゴシック" panose="020B0600070205080204" pitchFamily="50" charset="-128"/>
            </a:endParaRPr>
          </a:p>
        </p:txBody>
      </p:sp>
      <p:sp>
        <p:nvSpPr>
          <p:cNvPr id="29" name="テキスト ボックス 28"/>
          <p:cNvSpPr txBox="1"/>
          <p:nvPr/>
        </p:nvSpPr>
        <p:spPr>
          <a:xfrm>
            <a:off x="7833320" y="1337475"/>
            <a:ext cx="1800200" cy="253916"/>
          </a:xfrm>
          <a:prstGeom prst="rect">
            <a:avLst/>
          </a:prstGeom>
          <a:noFill/>
        </p:spPr>
        <p:txBody>
          <a:bodyPr wrap="square" rtlCol="0" anchor="ctr">
            <a:spAutoFit/>
          </a:bodyPr>
          <a:lstStyle/>
          <a:p>
            <a:r>
              <a:rPr lang="en-US" altLang="ja-JP" sz="1050" kern="0" dirty="0">
                <a:latin typeface="Meiryo UI" panose="020B0604030504040204" pitchFamily="50" charset="-128"/>
                <a:ea typeface="Meiryo UI" panose="020B0604030504040204" pitchFamily="50" charset="-128"/>
                <a:cs typeface="ＭＳ Ｐゴシック" panose="020B0600070205080204" pitchFamily="50" charset="-128"/>
              </a:rPr>
              <a:t>16</a:t>
            </a:r>
            <a:r>
              <a:rPr lang="ja-JP" altLang="en-US" sz="1050" kern="0" dirty="0" err="1">
                <a:latin typeface="Meiryo UI" panose="020B0604030504040204" pitchFamily="50" charset="-128"/>
                <a:ea typeface="Meiryo UI" panose="020B0604030504040204" pitchFamily="50" charset="-128"/>
                <a:cs typeface="ＭＳ Ｐゴシック" panose="020B0600070205080204" pitchFamily="50" charset="-128"/>
              </a:rPr>
              <a:t>．</a:t>
            </a:r>
            <a:r>
              <a:rPr lang="ja-JP" altLang="en-US" sz="1050" kern="0" dirty="0">
                <a:latin typeface="Meiryo UI" panose="020B0604030504040204" pitchFamily="50" charset="-128"/>
                <a:ea typeface="Meiryo UI" panose="020B0604030504040204" pitchFamily="50" charset="-128"/>
                <a:cs typeface="ＭＳ Ｐゴシック" panose="020B0600070205080204" pitchFamily="50" charset="-128"/>
              </a:rPr>
              <a:t>その他</a:t>
            </a:r>
            <a:endParaRPr lang="en-US" altLang="ja-JP" sz="1050" kern="0" dirty="0">
              <a:latin typeface="Meiryo UI" panose="020B0604030504040204" pitchFamily="50" charset="-128"/>
              <a:ea typeface="Meiryo UI" panose="020B0604030504040204" pitchFamily="50" charset="-128"/>
              <a:cs typeface="ＭＳ Ｐゴシック" panose="020B0600070205080204" pitchFamily="50" charset="-128"/>
            </a:endParaRPr>
          </a:p>
        </p:txBody>
      </p:sp>
      <p:sp>
        <p:nvSpPr>
          <p:cNvPr id="7" name="正方形/長方形 6"/>
          <p:cNvSpPr/>
          <p:nvPr/>
        </p:nvSpPr>
        <p:spPr>
          <a:xfrm>
            <a:off x="5985048" y="229856"/>
            <a:ext cx="3792488" cy="246221"/>
          </a:xfrm>
          <a:prstGeom prst="rect">
            <a:avLst/>
          </a:prstGeom>
        </p:spPr>
        <p:txBody>
          <a:bodyPr wrap="square">
            <a:spAutoFit/>
          </a:bodyPr>
          <a:lstStyle/>
          <a:p>
            <a:pPr algn="r"/>
            <a:r>
              <a:rPr lang="ja-JP" altLang="ja-JP" sz="900" dirty="0">
                <a:solidFill>
                  <a:srgbClr val="FF0000"/>
                </a:solidFill>
                <a:latin typeface="Meiryo UI" panose="020B0604030504040204" pitchFamily="50" charset="-128"/>
                <a:ea typeface="Meiryo UI" panose="020B0604030504040204" pitchFamily="50" charset="-128"/>
              </a:rPr>
              <a:t>記入されたお客様の情報は、お客様の承諾なしに他の目的に使用いたしません</a:t>
            </a:r>
          </a:p>
          <a:p>
            <a:pPr algn="r"/>
            <a:endParaRPr lang="ja-JP" altLang="ja-JP" sz="100" kern="100" dirty="0">
              <a:solidFill>
                <a:srgbClr val="FF0000"/>
              </a:solidFill>
              <a:latin typeface="Meiryo UI" panose="020B0604030504040204" pitchFamily="50" charset="-128"/>
              <a:ea typeface="Meiryo UI" panose="020B0604030504040204" pitchFamily="50" charset="-128"/>
              <a:cs typeface="Times New Roman" panose="02020603050405020304" pitchFamily="18" charset="0"/>
            </a:endParaRPr>
          </a:p>
        </p:txBody>
      </p:sp>
    </p:spTree>
    <p:extLst>
      <p:ext uri="{BB962C8B-B14F-4D97-AF65-F5344CB8AC3E}">
        <p14:creationId xmlns:p14="http://schemas.microsoft.com/office/powerpoint/2010/main" val="112465942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15682</TotalTime>
  <Words>252</Words>
  <Application>Microsoft Office PowerPoint</Application>
  <PresentationFormat>A4 210 x 297 mm</PresentationFormat>
  <Paragraphs>47</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2</vt:i4>
      </vt:variant>
      <vt:variant>
        <vt:lpstr>スライド タイトル</vt:lpstr>
      </vt:variant>
      <vt:variant>
        <vt:i4>1</vt:i4>
      </vt:variant>
    </vt:vector>
  </HeadingPairs>
  <TitlesOfParts>
    <vt:vector size="10" baseType="lpstr">
      <vt:lpstr>Meiryo UI</vt:lpstr>
      <vt:lpstr>メイリオ</vt:lpstr>
      <vt:lpstr>游ゴシック</vt:lpstr>
      <vt:lpstr>游ゴシック Light</vt:lpstr>
      <vt:lpstr>Arial</vt:lpstr>
      <vt:lpstr>Calibri</vt:lpstr>
      <vt:lpstr>Century Gothic</vt:lpstr>
      <vt:lpstr>Office テーマ</vt:lpstr>
      <vt:lpstr>デザインの設定</vt:lpstr>
      <vt:lpstr>ロジスティクスリーダーシップサロン 情報共有シート</vt:lpstr>
    </vt:vector>
  </TitlesOfParts>
  <Company>船井総合研究所</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F1389</dc:creator>
  <cp:lastModifiedBy>Sato Tomoyo</cp:lastModifiedBy>
  <cp:revision>799</cp:revision>
  <dcterms:created xsi:type="dcterms:W3CDTF">2013-05-25T04:20:10Z</dcterms:created>
  <dcterms:modified xsi:type="dcterms:W3CDTF">2025-10-07T07:53:37Z</dcterms:modified>
</cp:coreProperties>
</file>