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aveSubsetFonts="1">
  <p:sldMasterIdLst>
    <p:sldMasterId id="2147483648" r:id="rId1"/>
    <p:sldMasterId id="2147483661" r:id="rId2"/>
  </p:sldMasterIdLst>
  <p:notesMasterIdLst>
    <p:notesMasterId r:id="rId4"/>
  </p:notesMasterIdLst>
  <p:handoutMasterIdLst>
    <p:handoutMasterId r:id="rId5"/>
  </p:handoutMasterIdLst>
  <p:sldIdLst>
    <p:sldId id="720" r:id="rId3"/>
  </p:sldIdLst>
  <p:sldSz cx="9906000" cy="6858000" type="A4"/>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748">
          <p15:clr>
            <a:srgbClr val="A4A3A4"/>
          </p15:clr>
        </p15:guide>
        <p15:guide id="2" orient="horz" pos="4110">
          <p15:clr>
            <a:srgbClr val="A4A3A4"/>
          </p15:clr>
        </p15:guide>
        <p15:guide id="3" orient="horz" pos="2069">
          <p15:clr>
            <a:srgbClr val="A4A3A4"/>
          </p15:clr>
        </p15:guide>
        <p15:guide id="4" pos="126">
          <p15:clr>
            <a:srgbClr val="A4A3A4"/>
          </p15:clr>
        </p15:guide>
        <p15:guide id="5" pos="6114">
          <p15:clr>
            <a:srgbClr val="A4A3A4"/>
          </p15:clr>
        </p15:guide>
        <p15:guide id="6" pos="312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Tashiro Mikiko" initials="TM" lastIdx="7" clrIdx="0">
    <p:extLst>
      <p:ext uri="{19B8F6BF-5375-455C-9EA6-DF929625EA0E}">
        <p15:presenceInfo xmlns:p15="http://schemas.microsoft.com/office/powerpoint/2012/main" userId="S-1-5-21-1659004503-1454471165-725345543-33241"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0F8FA"/>
    <a:srgbClr val="BD05C1"/>
    <a:srgbClr val="D3FF71"/>
    <a:srgbClr val="FF0000"/>
    <a:srgbClr val="4F81BD"/>
    <a:srgbClr val="D9D9D9"/>
    <a:srgbClr val="385D8A"/>
    <a:srgbClr val="7BF5EF"/>
    <a:srgbClr val="6666FF"/>
    <a:srgbClr val="0000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9331" autoAdjust="0"/>
    <p:restoredTop sz="95726" autoAdjust="0"/>
  </p:normalViewPr>
  <p:slideViewPr>
    <p:cSldViewPr showGuides="1">
      <p:cViewPr varScale="1">
        <p:scale>
          <a:sx n="124" d="100"/>
          <a:sy n="124" d="100"/>
        </p:scale>
        <p:origin x="714" y="90"/>
      </p:cViewPr>
      <p:guideLst>
        <p:guide orient="horz" pos="3748"/>
        <p:guide orient="horz" pos="4110"/>
        <p:guide orient="horz" pos="2069"/>
        <p:guide pos="126"/>
        <p:guide pos="6114"/>
        <p:guide pos="3120"/>
      </p:guideLst>
    </p:cSldViewPr>
  </p:slideViewPr>
  <p:notesTextViewPr>
    <p:cViewPr>
      <p:scale>
        <a:sx n="100" d="100"/>
        <a:sy n="100" d="100"/>
      </p:scale>
      <p:origin x="0" y="0"/>
    </p:cViewPr>
  </p:notesTextViewPr>
  <p:sorterViewPr>
    <p:cViewPr varScale="1">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presProps" Target="pres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handoutMaster" Target="handoutMasters/handoutMaster1.xml"/><Relationship Id="rId10" Type="http://schemas.openxmlformats.org/officeDocument/2006/relationships/tableStyles" Target="tableStyles.xml"/><Relationship Id="rId4" Type="http://schemas.openxmlformats.org/officeDocument/2006/relationships/notesMaster" Target="notesMasters/notes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sz="quarter" idx="1"/>
          </p:nvPr>
        </p:nvSpPr>
        <p:spPr>
          <a:xfrm>
            <a:off x="3814763" y="0"/>
            <a:ext cx="2919412" cy="493713"/>
          </a:xfrm>
          <a:prstGeom prst="rect">
            <a:avLst/>
          </a:prstGeom>
        </p:spPr>
        <p:txBody>
          <a:bodyPr vert="horz" lIns="91440" tIns="45720" rIns="91440" bIns="45720" rtlCol="0"/>
          <a:lstStyle>
            <a:lvl1pPr algn="r">
              <a:defRPr sz="1200"/>
            </a:lvl1pPr>
          </a:lstStyle>
          <a:p>
            <a:fld id="{AB5AEE40-5C62-483D-9CB1-86EB54F96183}" type="datetimeFigureOut">
              <a:rPr kumimoji="1" lang="ja-JP" altLang="en-US" smtClean="0"/>
              <a:pPr/>
              <a:t>2026/2/16</a:t>
            </a:fld>
            <a:endParaRPr kumimoji="1" lang="ja-JP" altLang="en-US"/>
          </a:p>
        </p:txBody>
      </p:sp>
      <p:sp>
        <p:nvSpPr>
          <p:cNvPr id="4" name="フッター プレースホルダ 3"/>
          <p:cNvSpPr>
            <a:spLocks noGrp="1"/>
          </p:cNvSpPr>
          <p:nvPr>
            <p:ph type="ftr" sz="quarter" idx="2"/>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 4"/>
          <p:cNvSpPr>
            <a:spLocks noGrp="1"/>
          </p:cNvSpPr>
          <p:nvPr>
            <p:ph type="sldNum" sz="quarter" idx="3"/>
          </p:nvPr>
        </p:nvSpPr>
        <p:spPr>
          <a:xfrm>
            <a:off x="3814763" y="9371013"/>
            <a:ext cx="2919412" cy="493712"/>
          </a:xfrm>
          <a:prstGeom prst="rect">
            <a:avLst/>
          </a:prstGeom>
        </p:spPr>
        <p:txBody>
          <a:bodyPr vert="horz" lIns="91440" tIns="45720" rIns="91440" bIns="45720" rtlCol="0" anchor="b"/>
          <a:lstStyle>
            <a:lvl1pPr algn="r">
              <a:defRPr sz="1200"/>
            </a:lvl1pPr>
          </a:lstStyle>
          <a:p>
            <a:fld id="{27FC8D3C-952B-40E7-9856-225DA43CEC7D}" type="slidenum">
              <a:rPr kumimoji="1" lang="ja-JP" altLang="en-US" smtClean="0"/>
              <a:pPr/>
              <a:t>‹#›</a:t>
            </a:fld>
            <a:endParaRPr kumimoji="1" lang="ja-JP"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0" y="0"/>
            <a:ext cx="2919413" cy="49371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 2"/>
          <p:cNvSpPr>
            <a:spLocks noGrp="1"/>
          </p:cNvSpPr>
          <p:nvPr>
            <p:ph type="dt" idx="1"/>
          </p:nvPr>
        </p:nvSpPr>
        <p:spPr>
          <a:xfrm>
            <a:off x="3814763" y="0"/>
            <a:ext cx="2919412" cy="493713"/>
          </a:xfrm>
          <a:prstGeom prst="rect">
            <a:avLst/>
          </a:prstGeom>
        </p:spPr>
        <p:txBody>
          <a:bodyPr vert="horz" lIns="91440" tIns="45720" rIns="91440" bIns="45720" rtlCol="0"/>
          <a:lstStyle>
            <a:lvl1pPr algn="r">
              <a:defRPr sz="1200"/>
            </a:lvl1pPr>
          </a:lstStyle>
          <a:p>
            <a:fld id="{C84D1C9A-EC40-4490-82F7-7A3E82BA9151}" type="datetimeFigureOut">
              <a:rPr kumimoji="1" lang="ja-JP" altLang="en-US" smtClean="0"/>
              <a:pPr/>
              <a:t>2026/2/16</a:t>
            </a:fld>
            <a:endParaRPr kumimoji="1" lang="ja-JP" altLang="en-US"/>
          </a:p>
        </p:txBody>
      </p:sp>
      <p:sp>
        <p:nvSpPr>
          <p:cNvPr id="4" name="スライド イメージ プレースホルダ 3"/>
          <p:cNvSpPr>
            <a:spLocks noGrp="1" noRot="1" noChangeAspect="1"/>
          </p:cNvSpPr>
          <p:nvPr>
            <p:ph type="sldImg" idx="2"/>
          </p:nvPr>
        </p:nvSpPr>
        <p:spPr>
          <a:xfrm>
            <a:off x="695325" y="739775"/>
            <a:ext cx="5345113" cy="3700463"/>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 4"/>
          <p:cNvSpPr>
            <a:spLocks noGrp="1"/>
          </p:cNvSpPr>
          <p:nvPr>
            <p:ph type="body" sz="quarter" idx="3"/>
          </p:nvPr>
        </p:nvSpPr>
        <p:spPr>
          <a:xfrm>
            <a:off x="673100" y="4686300"/>
            <a:ext cx="5389563" cy="4440238"/>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 5"/>
          <p:cNvSpPr>
            <a:spLocks noGrp="1"/>
          </p:cNvSpPr>
          <p:nvPr>
            <p:ph type="ftr" sz="quarter" idx="4"/>
          </p:nvPr>
        </p:nvSpPr>
        <p:spPr>
          <a:xfrm>
            <a:off x="0" y="9371013"/>
            <a:ext cx="2919413" cy="49371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 6"/>
          <p:cNvSpPr>
            <a:spLocks noGrp="1"/>
          </p:cNvSpPr>
          <p:nvPr>
            <p:ph type="sldNum" sz="quarter" idx="5"/>
          </p:nvPr>
        </p:nvSpPr>
        <p:spPr>
          <a:xfrm>
            <a:off x="3814763" y="9371013"/>
            <a:ext cx="2919412" cy="493712"/>
          </a:xfrm>
          <a:prstGeom prst="rect">
            <a:avLst/>
          </a:prstGeom>
        </p:spPr>
        <p:txBody>
          <a:bodyPr vert="horz" lIns="91440" tIns="45720" rIns="91440" bIns="45720" rtlCol="0" anchor="b"/>
          <a:lstStyle>
            <a:lvl1pPr algn="r">
              <a:defRPr sz="1200"/>
            </a:lvl1pPr>
          </a:lstStyle>
          <a:p>
            <a:fld id="{5CF62147-32F9-4BBA-AAEC-467B70498AA8}" type="slidenum">
              <a:rPr kumimoji="1" lang="ja-JP" altLang="en-US" smtClean="0"/>
              <a:pPr/>
              <a:t>‹#›</a:t>
            </a:fld>
            <a:endParaRPr kumimoji="1" lang="ja-JP" alt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5CF62147-32F9-4BBA-AAEC-467B70498AA8}" type="slidenum">
              <a:rPr kumimoji="1" lang="ja-JP" altLang="en-US" smtClean="0"/>
              <a:pPr/>
              <a:t>0</a:t>
            </a:fld>
            <a:endParaRPr kumimoji="1" lang="ja-JP" altLang="en-US" dirty="0"/>
          </a:p>
        </p:txBody>
      </p:sp>
    </p:spTree>
    <p:extLst>
      <p:ext uri="{BB962C8B-B14F-4D97-AF65-F5344CB8AC3E}">
        <p14:creationId xmlns:p14="http://schemas.microsoft.com/office/powerpoint/2010/main" val="3101644234"/>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272480" y="50681"/>
            <a:ext cx="9462652" cy="468000"/>
          </a:xfrm>
        </p:spPr>
        <p:txBody>
          <a:bodyPr>
            <a:noAutofit/>
          </a:bodyPr>
          <a:lstStyle>
            <a:lvl1pPr algn="l">
              <a:defRPr sz="2800">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コンテンツ プレースホルダ 2"/>
          <p:cNvSpPr>
            <a:spLocks noGrp="1"/>
          </p:cNvSpPr>
          <p:nvPr>
            <p:ph idx="1"/>
          </p:nvPr>
        </p:nvSpPr>
        <p:spPr>
          <a:xfrm>
            <a:off x="495300" y="692697"/>
            <a:ext cx="8915400" cy="5433468"/>
          </a:xfrm>
        </p:spPr>
        <p:txBody>
          <a:bodyPr/>
          <a:lstStyle>
            <a:lvl1pPr>
              <a:defRPr sz="2800">
                <a:latin typeface="メイリオ" panose="020B0604030504040204" pitchFamily="50" charset="-128"/>
                <a:ea typeface="メイリオ" panose="020B0604030504040204" pitchFamily="50" charset="-128"/>
              </a:defRPr>
            </a:lvl1pPr>
            <a:lvl2pPr>
              <a:defRPr sz="24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pic>
        <p:nvPicPr>
          <p:cNvPr id="21506" name="Picture 2" descr="ãè¹äºç·ç ã­ã¸ãã®ç»åæ¤ç´¢çµæ"/>
          <p:cNvPicPr>
            <a:picLocks noChangeAspect="1" noChangeArrowheads="1"/>
          </p:cNvPicPr>
          <p:nvPr userDrawn="1"/>
        </p:nvPicPr>
        <p:blipFill>
          <a:blip r:embed="rId2" cstate="print"/>
          <a:srcRect/>
          <a:stretch>
            <a:fillRect/>
          </a:stretch>
        </p:blipFill>
        <p:spPr bwMode="auto">
          <a:xfrm>
            <a:off x="9105611" y="6677312"/>
            <a:ext cx="629521" cy="189240"/>
          </a:xfrm>
          <a:prstGeom prst="rect">
            <a:avLst/>
          </a:prstGeom>
          <a:noFill/>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lvl1pPr>
              <a:defRPr>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362948" y="620688"/>
            <a:ext cx="2414588" cy="5505476"/>
          </a:xfrm>
        </p:spPr>
        <p:txBody>
          <a:bodyPr vert="eaVert"/>
          <a:lstStyle>
            <a:lvl1pPr>
              <a:defRPr>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119186" y="620688"/>
            <a:ext cx="7078663" cy="5505476"/>
          </a:xfrm>
        </p:spPr>
        <p:txBody>
          <a:bodyPr vert="eaVert"/>
          <a:lstStyle>
            <a:lvl1pPr>
              <a:defRPr>
                <a:latin typeface="メイリオ" panose="020B0604030504040204" pitchFamily="50" charset="-128"/>
                <a:ea typeface="メイリオ" panose="020B0604030504040204" pitchFamily="50" charset="-128"/>
              </a:defRPr>
            </a:lvl1pPr>
            <a:lvl2pPr>
              <a:defRPr>
                <a:latin typeface="メイリオ" panose="020B0604030504040204" pitchFamily="50" charset="-128"/>
                <a:ea typeface="メイリオ" panose="020B0604030504040204" pitchFamily="50" charset="-128"/>
              </a:defRPr>
            </a:lvl2pPr>
            <a:lvl3pPr>
              <a:defRPr>
                <a:latin typeface="メイリオ" panose="020B0604030504040204" pitchFamily="50" charset="-128"/>
                <a:ea typeface="メイリオ" panose="020B0604030504040204" pitchFamily="50" charset="-128"/>
              </a:defRPr>
            </a:lvl3pPr>
            <a:lvl4pPr>
              <a:defRPr>
                <a:latin typeface="メイリオ" panose="020B0604030504040204" pitchFamily="50" charset="-128"/>
                <a:ea typeface="メイリオ" panose="020B0604030504040204" pitchFamily="50" charset="-128"/>
              </a:defRPr>
            </a:lvl4pPr>
            <a:lvl5pPr>
              <a:defRPr>
                <a:latin typeface="メイリオ" panose="020B0604030504040204" pitchFamily="50" charset="-128"/>
                <a:ea typeface="メイリオ" panose="020B0604030504040204" pitchFamily="50" charset="-128"/>
              </a:defRPr>
            </a:lvl5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白紙">
    <p:spTree>
      <p:nvGrpSpPr>
        <p:cNvPr id="1" name=""/>
        <p:cNvGrpSpPr/>
        <p:nvPr/>
      </p:nvGrpSpPr>
      <p:grpSpPr>
        <a:xfrm>
          <a:off x="0" y="0"/>
          <a:ext cx="0" cy="0"/>
          <a:chOff x="0" y="0"/>
          <a:chExt cx="0" cy="0"/>
        </a:xfrm>
      </p:grpSpPr>
      <p:sp>
        <p:nvSpPr>
          <p:cNvPr id="7" name="タイトル 1"/>
          <p:cNvSpPr>
            <a:spLocks noGrp="1"/>
          </p:cNvSpPr>
          <p:nvPr>
            <p:ph type="title"/>
          </p:nvPr>
        </p:nvSpPr>
        <p:spPr>
          <a:xfrm>
            <a:off x="742950" y="1622843"/>
            <a:ext cx="8420100" cy="1362075"/>
          </a:xfrm>
          <a:ln>
            <a:noFill/>
          </a:ln>
        </p:spPr>
        <p:txBody>
          <a:bodyPr>
            <a:normAutofit/>
          </a:bodyPr>
          <a:lstStyle>
            <a:lvl1pPr>
              <a:defRPr sz="4000" b="1">
                <a:latin typeface="メイリオ" panose="020B0604030504040204" pitchFamily="50" charset="-128"/>
                <a:ea typeface="メイリオ" panose="020B0604030504040204" pitchFamily="50" charset="-128"/>
              </a:defRPr>
            </a:lvl1pPr>
          </a:lstStyle>
          <a:p>
            <a:r>
              <a:rPr kumimoji="1" lang="ja-JP" altLang="en-US" dirty="0"/>
              <a:t>第</a:t>
            </a:r>
            <a:r>
              <a:rPr kumimoji="1" lang="en-US" altLang="ja-JP" dirty="0"/>
              <a:t>Ⅰ</a:t>
            </a:r>
            <a:r>
              <a:rPr kumimoji="1" lang="ja-JP" altLang="en-US" dirty="0"/>
              <a:t>講座　</a:t>
            </a:r>
            <a:br>
              <a:rPr kumimoji="1" lang="en-US" altLang="ja-JP" dirty="0"/>
            </a:br>
            <a:r>
              <a:rPr kumimoji="1" lang="ja-JP" altLang="en-US" dirty="0"/>
              <a:t>タイトル</a:t>
            </a:r>
          </a:p>
        </p:txBody>
      </p:sp>
      <p:sp>
        <p:nvSpPr>
          <p:cNvPr id="8" name="テキスト プレースホルダー 2"/>
          <p:cNvSpPr>
            <a:spLocks noGrp="1"/>
          </p:cNvSpPr>
          <p:nvPr>
            <p:ph type="body" idx="1"/>
          </p:nvPr>
        </p:nvSpPr>
        <p:spPr>
          <a:xfrm>
            <a:off x="742950" y="3212976"/>
            <a:ext cx="8420100" cy="1500187"/>
          </a:xfrm>
          <a:ln>
            <a:noFill/>
          </a:ln>
        </p:spPr>
        <p:txBody>
          <a:bodyPr>
            <a:normAutofit/>
          </a:bodyPr>
          <a:lstStyle>
            <a:lvl1pPr marL="0" indent="0">
              <a:buNone/>
              <a:defRPr sz="2000">
                <a:solidFill>
                  <a:schemeClr val="bg1">
                    <a:lumMod val="65000"/>
                  </a:schemeClr>
                </a:solidFill>
                <a:latin typeface="メイリオ" panose="020B0604030504040204" pitchFamily="50" charset="-128"/>
                <a:ea typeface="メイリオ" panose="020B0604030504040204" pitchFamily="50" charset="-128"/>
              </a:defRPr>
            </a:lvl1pPr>
          </a:lstStyle>
          <a:p>
            <a:r>
              <a:rPr kumimoji="1" lang="ja-JP" altLang="en-US" dirty="0"/>
              <a:t>講師　</a:t>
            </a:r>
            <a:endParaRPr lang="en-US" altLang="ja-JP" dirty="0"/>
          </a:p>
          <a:p>
            <a:r>
              <a:rPr lang="ja-JP" altLang="en-US" dirty="0"/>
              <a:t>船井総研ロジ株式会社　所属</a:t>
            </a:r>
            <a:endParaRPr lang="en-US" altLang="ja-JP" dirty="0"/>
          </a:p>
          <a:p>
            <a:r>
              <a:rPr lang="ja-JP" altLang="en-US" dirty="0"/>
              <a:t>役職　</a:t>
            </a:r>
            <a:r>
              <a:rPr kumimoji="1" lang="ja-JP" altLang="en-US" dirty="0"/>
              <a:t>氏名</a:t>
            </a:r>
          </a:p>
        </p:txBody>
      </p:sp>
    </p:spTree>
    <p:extLst>
      <p:ext uri="{BB962C8B-B14F-4D97-AF65-F5344CB8AC3E}">
        <p14:creationId xmlns:p14="http://schemas.microsoft.com/office/powerpoint/2010/main" val="34155579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
        <p:nvSpPr>
          <p:cNvPr id="2" name="タイトル 1"/>
          <p:cNvSpPr>
            <a:spLocks noGrp="1"/>
          </p:cNvSpPr>
          <p:nvPr>
            <p:ph type="title"/>
          </p:nvPr>
        </p:nvSpPr>
        <p:spPr>
          <a:xfrm>
            <a:off x="742950" y="1622843"/>
            <a:ext cx="8420100" cy="1362075"/>
          </a:xfrm>
        </p:spPr>
        <p:txBody>
          <a:bodyPr anchor="ctr"/>
          <a:lstStyle>
            <a:lvl1pPr algn="l">
              <a:defRPr sz="4000" b="1" cap="all">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テキスト プレースホルダ 2"/>
          <p:cNvSpPr>
            <a:spLocks noGrp="1"/>
          </p:cNvSpPr>
          <p:nvPr>
            <p:ph type="body" idx="1"/>
          </p:nvPr>
        </p:nvSpPr>
        <p:spPr>
          <a:xfrm>
            <a:off x="742950" y="3212976"/>
            <a:ext cx="8420100" cy="1500187"/>
          </a:xfrm>
        </p:spPr>
        <p:txBody>
          <a:bodyPr anchor="ctr"/>
          <a:lstStyle>
            <a:lvl1pPr marL="0" indent="0">
              <a:buNone/>
              <a:defRPr sz="2000">
                <a:solidFill>
                  <a:schemeClr val="tx1">
                    <a:tint val="75000"/>
                  </a:schemeClr>
                </a:solidFill>
                <a:latin typeface="メイリオ" panose="020B0604030504040204" pitchFamily="50" charset="-128"/>
                <a:ea typeface="メイリオ"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 テキストの書式設定</a:t>
            </a:r>
          </a:p>
        </p:txBody>
      </p:sp>
      <p:sp>
        <p:nvSpPr>
          <p:cNvPr id="9" name="正方形/長方形 8"/>
          <p:cNvSpPr/>
          <p:nvPr userDrawn="1"/>
        </p:nvSpPr>
        <p:spPr>
          <a:xfrm>
            <a:off x="273000" y="2995331"/>
            <a:ext cx="9360000" cy="2072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1_セクション見出し">
    <p:spTree>
      <p:nvGrpSpPr>
        <p:cNvPr id="1" name=""/>
        <p:cNvGrpSpPr/>
        <p:nvPr/>
      </p:nvGrpSpPr>
      <p:grpSpPr>
        <a:xfrm>
          <a:off x="0" y="0"/>
          <a:ext cx="0" cy="0"/>
          <a:chOff x="0" y="0"/>
          <a:chExt cx="0" cy="0"/>
        </a:xfrm>
      </p:grpSpPr>
      <p:sp>
        <p:nvSpPr>
          <p:cNvPr id="4" name="日付プレースホルダ 3"/>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
        <p:nvSpPr>
          <p:cNvPr id="2" name="タイトル 1"/>
          <p:cNvSpPr>
            <a:spLocks noGrp="1"/>
          </p:cNvSpPr>
          <p:nvPr>
            <p:ph type="title"/>
          </p:nvPr>
        </p:nvSpPr>
        <p:spPr>
          <a:xfrm>
            <a:off x="742950" y="1622843"/>
            <a:ext cx="8420100" cy="1362075"/>
          </a:xfrm>
        </p:spPr>
        <p:txBody>
          <a:bodyPr anchor="ctr"/>
          <a:lstStyle>
            <a:lvl1pPr algn="l">
              <a:defRPr sz="4000" b="1" cap="all">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テキスト プレースホルダ 2"/>
          <p:cNvSpPr>
            <a:spLocks noGrp="1"/>
          </p:cNvSpPr>
          <p:nvPr>
            <p:ph type="body" idx="1"/>
          </p:nvPr>
        </p:nvSpPr>
        <p:spPr>
          <a:xfrm>
            <a:off x="742950" y="3212976"/>
            <a:ext cx="8420100" cy="1500187"/>
          </a:xfrm>
        </p:spPr>
        <p:txBody>
          <a:bodyPr anchor="ctr"/>
          <a:lstStyle>
            <a:lvl1pPr marL="0" indent="0">
              <a:buNone/>
              <a:defRPr sz="2000">
                <a:solidFill>
                  <a:schemeClr val="tx1">
                    <a:tint val="75000"/>
                  </a:schemeClr>
                </a:solidFill>
                <a:latin typeface="メイリオ" panose="020B0604030504040204" pitchFamily="50" charset="-128"/>
                <a:ea typeface="メイリオ" panose="020B0604030504040204" pitchFamily="50" charset="-128"/>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dirty="0"/>
              <a:t>マスタ テキストの書式設定</a:t>
            </a:r>
          </a:p>
        </p:txBody>
      </p:sp>
      <p:sp>
        <p:nvSpPr>
          <p:cNvPr id="9" name="正方形/長方形 8"/>
          <p:cNvSpPr/>
          <p:nvPr userDrawn="1"/>
        </p:nvSpPr>
        <p:spPr>
          <a:xfrm>
            <a:off x="273000" y="2995331"/>
            <a:ext cx="9360000" cy="207232"/>
          </a:xfrm>
          <a:prstGeom prst="rect">
            <a:avLst/>
          </a:prstGeom>
          <a:solidFill>
            <a:schemeClr val="accent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40765976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コンテンツ プレースホルダ 2"/>
          <p:cNvSpPr>
            <a:spLocks noGrp="1"/>
          </p:cNvSpPr>
          <p:nvPr>
            <p:ph sz="half" idx="1"/>
          </p:nvPr>
        </p:nvSpPr>
        <p:spPr>
          <a:xfrm>
            <a:off x="256490" y="764704"/>
            <a:ext cx="4608000" cy="4525963"/>
          </a:xfrm>
        </p:spPr>
        <p:txBody>
          <a:bodyPr/>
          <a:lstStyle>
            <a:lvl1pPr>
              <a:defRPr sz="2400">
                <a:latin typeface="メイリオ" panose="020B0604030504040204" pitchFamily="50" charset="-128"/>
                <a:ea typeface="メイリオ" panose="020B0604030504040204" pitchFamily="50" charset="-128"/>
              </a:defRPr>
            </a:lvl1pPr>
            <a:lvl2pPr>
              <a:defRPr sz="22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コンテンツ プレースホルダ 3"/>
          <p:cNvSpPr>
            <a:spLocks noGrp="1"/>
          </p:cNvSpPr>
          <p:nvPr>
            <p:ph sz="half" idx="2"/>
          </p:nvPr>
        </p:nvSpPr>
        <p:spPr>
          <a:xfrm>
            <a:off x="5145600" y="764704"/>
            <a:ext cx="4608000" cy="4525963"/>
          </a:xfrm>
        </p:spPr>
        <p:txBody>
          <a:bodyPr/>
          <a:lstStyle>
            <a:lvl1pPr>
              <a:defRPr sz="2400">
                <a:latin typeface="メイリオ" panose="020B0604030504040204" pitchFamily="50" charset="-128"/>
                <a:ea typeface="メイリオ" panose="020B0604030504040204" pitchFamily="50" charset="-128"/>
              </a:defRPr>
            </a:lvl1pPr>
            <a:lvl2pPr>
              <a:defRPr sz="22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vl6pPr>
              <a:defRPr sz="1800"/>
            </a:lvl6pPr>
            <a:lvl7pPr>
              <a:defRPr sz="1800"/>
            </a:lvl7pPr>
            <a:lvl8pPr>
              <a:defRPr sz="1800"/>
            </a:lvl8pPr>
            <a:lvl9pPr>
              <a:defRPr sz="18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日付プレースホルダ 4"/>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272480" y="65261"/>
            <a:ext cx="9433048" cy="432000"/>
          </a:xfrm>
        </p:spPr>
        <p:txBody>
          <a:bodyPr/>
          <a:lstStyle>
            <a:lvl1pPr>
              <a:defRPr>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テキスト プレースホルダ 2"/>
          <p:cNvSpPr>
            <a:spLocks noGrp="1"/>
          </p:cNvSpPr>
          <p:nvPr>
            <p:ph type="body" idx="1"/>
          </p:nvPr>
        </p:nvSpPr>
        <p:spPr>
          <a:xfrm>
            <a:off x="495300" y="980728"/>
            <a:ext cx="4376870" cy="639762"/>
          </a:xfrm>
        </p:spPr>
        <p:txBody>
          <a:bodyPr anchor="b"/>
          <a:lstStyle>
            <a:lvl1pPr marL="0" indent="0">
              <a:buNone/>
              <a:defRPr sz="2400" b="1">
                <a:latin typeface="メイリオ" panose="020B0604030504040204" pitchFamily="50" charset="-128"/>
                <a:ea typeface="メイリオ"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dirty="0"/>
              <a:t>マスタ テキストの書式設定</a:t>
            </a:r>
          </a:p>
        </p:txBody>
      </p:sp>
      <p:sp>
        <p:nvSpPr>
          <p:cNvPr id="4" name="コンテンツ プレースホルダ 3"/>
          <p:cNvSpPr>
            <a:spLocks noGrp="1"/>
          </p:cNvSpPr>
          <p:nvPr>
            <p:ph sz="half" idx="2"/>
          </p:nvPr>
        </p:nvSpPr>
        <p:spPr>
          <a:xfrm>
            <a:off x="495300" y="1620490"/>
            <a:ext cx="4376870" cy="3951288"/>
          </a:xfrm>
        </p:spPr>
        <p:txBody>
          <a:bodyPr/>
          <a:lstStyle>
            <a:lvl1pPr>
              <a:defRPr sz="2400">
                <a:latin typeface="メイリオ" panose="020B0604030504040204" pitchFamily="50" charset="-128"/>
                <a:ea typeface="メイリオ" panose="020B0604030504040204" pitchFamily="50" charset="-128"/>
              </a:defRPr>
            </a:lvl1pPr>
            <a:lvl2pPr>
              <a:defRPr sz="2000">
                <a:latin typeface="メイリオ" panose="020B0604030504040204" pitchFamily="50" charset="-128"/>
                <a:ea typeface="メイリオ" panose="020B0604030504040204" pitchFamily="50" charset="-128"/>
              </a:defRPr>
            </a:lvl2pPr>
            <a:lvl3pPr>
              <a:defRPr sz="1800">
                <a:latin typeface="メイリオ" panose="020B0604030504040204" pitchFamily="50" charset="-128"/>
                <a:ea typeface="メイリオ" panose="020B0604030504040204" pitchFamily="50" charset="-128"/>
              </a:defRPr>
            </a:lvl3pPr>
            <a:lvl4pPr>
              <a:defRPr sz="1600">
                <a:latin typeface="メイリオ" panose="020B0604030504040204" pitchFamily="50" charset="-128"/>
                <a:ea typeface="メイリオ" panose="020B0604030504040204" pitchFamily="50" charset="-128"/>
              </a:defRPr>
            </a:lvl4pPr>
            <a:lvl5pPr>
              <a:defRPr sz="1600">
                <a:latin typeface="メイリオ" panose="020B0604030504040204" pitchFamily="50" charset="-128"/>
                <a:ea typeface="メイリオ" panose="020B0604030504040204" pitchFamily="50" charset="-128"/>
              </a:defRPr>
            </a:lvl5pPr>
            <a:lvl6pPr>
              <a:defRPr sz="1600"/>
            </a:lvl6pPr>
            <a:lvl7pPr>
              <a:defRPr sz="1600"/>
            </a:lvl7pPr>
            <a:lvl8pPr>
              <a:defRPr sz="1600"/>
            </a:lvl8pPr>
            <a:lvl9pPr>
              <a:defRPr sz="16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5" name="テキスト プレースホルダ 4"/>
          <p:cNvSpPr>
            <a:spLocks noGrp="1"/>
          </p:cNvSpPr>
          <p:nvPr>
            <p:ph type="body" sz="quarter" idx="3"/>
          </p:nvPr>
        </p:nvSpPr>
        <p:spPr>
          <a:xfrm>
            <a:off x="5032111" y="980728"/>
            <a:ext cx="4378590" cy="639762"/>
          </a:xfrm>
        </p:spPr>
        <p:txBody>
          <a:bodyPr anchor="b"/>
          <a:lstStyle>
            <a:lvl1pPr marL="0" indent="0">
              <a:buNone/>
              <a:defRPr sz="2400" b="1">
                <a:latin typeface="メイリオ" panose="020B0604030504040204" pitchFamily="50" charset="-128"/>
                <a:ea typeface="メイリオ" panose="020B0604030504040204" pitchFamily="50" charset="-128"/>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1620490"/>
            <a:ext cx="4378590" cy="3951288"/>
          </a:xfrm>
        </p:spPr>
        <p:txBody>
          <a:bodyPr/>
          <a:lstStyle>
            <a:lvl1pPr>
              <a:defRPr sz="2400">
                <a:latin typeface="メイリオ" panose="020B0604030504040204" pitchFamily="50" charset="-128"/>
                <a:ea typeface="メイリオ" panose="020B0604030504040204" pitchFamily="50" charset="-128"/>
              </a:defRPr>
            </a:lvl1pPr>
            <a:lvl2pPr>
              <a:defRPr sz="2000">
                <a:latin typeface="メイリオ" panose="020B0604030504040204" pitchFamily="50" charset="-128"/>
                <a:ea typeface="メイリオ" panose="020B0604030504040204" pitchFamily="50" charset="-128"/>
              </a:defRPr>
            </a:lvl2pPr>
            <a:lvl3pPr>
              <a:defRPr sz="1800">
                <a:latin typeface="メイリオ" panose="020B0604030504040204" pitchFamily="50" charset="-128"/>
                <a:ea typeface="メイリオ" panose="020B0604030504040204" pitchFamily="50" charset="-128"/>
              </a:defRPr>
            </a:lvl3pPr>
            <a:lvl4pPr>
              <a:defRPr sz="1600">
                <a:latin typeface="メイリオ" panose="020B0604030504040204" pitchFamily="50" charset="-128"/>
                <a:ea typeface="メイリオ" panose="020B0604030504040204" pitchFamily="50" charset="-128"/>
              </a:defRPr>
            </a:lvl4pPr>
            <a:lvl5pPr>
              <a:defRPr sz="1600">
                <a:latin typeface="メイリオ" panose="020B0604030504040204" pitchFamily="50" charset="-128"/>
                <a:ea typeface="メイリオ" panose="020B0604030504040204" pitchFamily="50" charset="-128"/>
              </a:defRPr>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atin typeface="メイリオ" panose="020B0604030504040204" pitchFamily="50" charset="-128"/>
                <a:ea typeface="メイリオ" panose="020B0604030504040204" pitchFamily="50" charset="-128"/>
              </a:defRPr>
            </a:lvl1pPr>
          </a:lstStyle>
          <a:p>
            <a:r>
              <a:rPr kumimoji="1" lang="ja-JP" altLang="en-US" dirty="0"/>
              <a:t>マスタ タイトルの書式設定</a:t>
            </a:r>
          </a:p>
        </p:txBody>
      </p:sp>
      <p:sp>
        <p:nvSpPr>
          <p:cNvPr id="3" name="日付プレースホルダ 2"/>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4" name="フッター プレースホルダ 3"/>
          <p:cNvSpPr>
            <a:spLocks noGrp="1"/>
          </p:cNvSpPr>
          <p:nvPr>
            <p:ph type="ftr" sz="quarter" idx="11"/>
          </p:nvPr>
        </p:nvSpPr>
        <p:spPr/>
        <p:txBody>
          <a:bodyPr/>
          <a:lstStyle/>
          <a:p>
            <a:endParaRPr kumimoji="1" lang="ja-JP" altLang="en-US"/>
          </a:p>
        </p:txBody>
      </p:sp>
      <p:sp>
        <p:nvSpPr>
          <p:cNvPr id="5" name="スライド番号プレースホルダ 4"/>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620687"/>
            <a:ext cx="3259006" cy="1162050"/>
          </a:xfrm>
        </p:spPr>
        <p:txBody>
          <a:bodyPr anchor="b"/>
          <a:lstStyle>
            <a:lvl1pPr algn="l">
              <a:defRPr sz="2000" b="1">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コンテンツ プレースホルダ 2"/>
          <p:cNvSpPr>
            <a:spLocks noGrp="1"/>
          </p:cNvSpPr>
          <p:nvPr>
            <p:ph idx="1"/>
          </p:nvPr>
        </p:nvSpPr>
        <p:spPr>
          <a:xfrm>
            <a:off x="3872971" y="620688"/>
            <a:ext cx="5537729" cy="5853113"/>
          </a:xfrm>
        </p:spPr>
        <p:txBody>
          <a:bodyPr/>
          <a:lstStyle>
            <a:lvl1pPr>
              <a:defRPr sz="2400">
                <a:latin typeface="メイリオ" panose="020B0604030504040204" pitchFamily="50" charset="-128"/>
                <a:ea typeface="メイリオ" panose="020B0604030504040204" pitchFamily="50" charset="-128"/>
              </a:defRPr>
            </a:lvl1pPr>
            <a:lvl2pPr>
              <a:defRPr sz="2200">
                <a:latin typeface="メイリオ" panose="020B0604030504040204" pitchFamily="50" charset="-128"/>
                <a:ea typeface="メイリオ" panose="020B0604030504040204" pitchFamily="50" charset="-128"/>
              </a:defRPr>
            </a:lvl2pPr>
            <a:lvl3pPr>
              <a:defRPr sz="2000">
                <a:latin typeface="メイリオ" panose="020B0604030504040204" pitchFamily="50" charset="-128"/>
                <a:ea typeface="メイリオ" panose="020B0604030504040204" pitchFamily="50" charset="-128"/>
              </a:defRPr>
            </a:lvl3pPr>
            <a:lvl4pPr>
              <a:defRPr sz="1800">
                <a:latin typeface="メイリオ" panose="020B0604030504040204" pitchFamily="50" charset="-128"/>
                <a:ea typeface="メイリオ" panose="020B0604030504040204" pitchFamily="50" charset="-128"/>
              </a:defRPr>
            </a:lvl4pPr>
            <a:lvl5pPr>
              <a:defRPr sz="1800">
                <a:latin typeface="メイリオ" panose="020B0604030504040204" pitchFamily="50" charset="-128"/>
                <a:ea typeface="メイリオ" panose="020B0604030504040204" pitchFamily="50" charset="-128"/>
              </a:defRPr>
            </a:lvl5pPr>
            <a:lvl6pPr>
              <a:defRPr sz="2000"/>
            </a:lvl6pPr>
            <a:lvl7pPr>
              <a:defRPr sz="2000"/>
            </a:lvl7pPr>
            <a:lvl8pPr>
              <a:defRPr sz="2000"/>
            </a:lvl8pPr>
            <a:lvl9pPr>
              <a:defRPr sz="2000"/>
            </a:lvl9p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テキスト プレースホルダ 3"/>
          <p:cNvSpPr>
            <a:spLocks noGrp="1"/>
          </p:cNvSpPr>
          <p:nvPr>
            <p:ph type="body" sz="half" idx="2"/>
          </p:nvPr>
        </p:nvSpPr>
        <p:spPr>
          <a:xfrm>
            <a:off x="495300" y="1782738"/>
            <a:ext cx="3259006" cy="4691063"/>
          </a:xfrm>
        </p:spPr>
        <p:txBody>
          <a:bodyPr/>
          <a:lstStyle>
            <a:lvl1pPr marL="0" indent="0">
              <a:buNone/>
              <a:defRPr sz="1400">
                <a:latin typeface="メイリオ" panose="020B0604030504040204" pitchFamily="50" charset="-128"/>
                <a:ea typeface="メイリオ" panose="020B0604030504040204" pitchFamily="50" charset="-12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
        <p:nvSpPr>
          <p:cNvPr id="8" name="タイトル 1"/>
          <p:cNvSpPr txBox="1">
            <a:spLocks/>
          </p:cNvSpPr>
          <p:nvPr userDrawn="1"/>
        </p:nvSpPr>
        <p:spPr>
          <a:xfrm>
            <a:off x="256490" y="141546"/>
            <a:ext cx="9497110" cy="360040"/>
          </a:xfrm>
          <a:prstGeom prst="rect">
            <a:avLst/>
          </a:prstGeom>
        </p:spPr>
        <p:txBody>
          <a:bodyPr vert="horz" lIns="91440" tIns="45720" rIns="91440" bIns="45720" rtlCol="0" anchor="ctr">
            <a:noAutofit/>
          </a:bodyPr>
          <a:lstStyle>
            <a:lvl1pPr algn="l" defTabSz="914400" rtl="0" eaLnBrk="1" latinLnBrk="0" hangingPunct="1">
              <a:spcBef>
                <a:spcPct val="0"/>
              </a:spcBef>
              <a:buNone/>
              <a:defRPr kumimoji="1" sz="2800" kern="1200">
                <a:solidFill>
                  <a:schemeClr val="tx1"/>
                </a:solidFill>
                <a:latin typeface="メイリオ" panose="020B0604030504040204" pitchFamily="50" charset="-128"/>
                <a:ea typeface="メイリオ" panose="020B0604030504040204" pitchFamily="50" charset="-128"/>
                <a:cs typeface="+mj-cs"/>
              </a:defRPr>
            </a:lvl1pPr>
          </a:lstStyle>
          <a:p>
            <a:r>
              <a:rPr lang="ja-JP" altLang="en-US"/>
              <a:t>マスタ タイトルの書式設定</a:t>
            </a:r>
            <a:endParaRPr lang="ja-JP"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atin typeface="メイリオ" panose="020B0604030504040204" pitchFamily="50" charset="-128"/>
                <a:ea typeface="メイリオ" panose="020B0604030504040204" pitchFamily="50" charset="-128"/>
              </a:defRPr>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atin typeface="メイリオ" panose="020B0604030504040204" pitchFamily="50" charset="-128"/>
                <a:ea typeface="メイリオ" panose="020B0604030504040204" pitchFamily="50" charset="-128"/>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D627CF15-A738-494F-910F-7CC8B991EB63}" type="datetimeFigureOut">
              <a:rPr kumimoji="1" lang="ja-JP" altLang="en-US" smtClean="0"/>
              <a:pPr/>
              <a:t>2026/2/16</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11F014E0-7487-4C37-B306-87F7E0A207A2}" type="slidenum">
              <a:rPr kumimoji="1" lang="ja-JP" altLang="en-US" smtClean="0"/>
              <a:pPr/>
              <a:t>‹#›</a:t>
            </a:fld>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2.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256490" y="141546"/>
            <a:ext cx="9497110" cy="360040"/>
          </a:xfrm>
          <a:prstGeom prst="rect">
            <a:avLst/>
          </a:prstGeom>
        </p:spPr>
        <p:txBody>
          <a:bodyPr vert="horz" lIns="91440" tIns="45720" rIns="91440" bIns="45720" rtlCol="0" anchor="ctr">
            <a:noAutofit/>
          </a:bodyPr>
          <a:lstStyle/>
          <a:p>
            <a:r>
              <a:rPr kumimoji="1" lang="ja-JP" altLang="en-US" dirty="0"/>
              <a:t>マスタ タイトルの書式設定</a:t>
            </a:r>
          </a:p>
        </p:txBody>
      </p:sp>
      <p:sp>
        <p:nvSpPr>
          <p:cNvPr id="3" name="テキスト プレースホルダ 2"/>
          <p:cNvSpPr>
            <a:spLocks noGrp="1"/>
          </p:cNvSpPr>
          <p:nvPr>
            <p:ph type="body" idx="1"/>
          </p:nvPr>
        </p:nvSpPr>
        <p:spPr>
          <a:xfrm>
            <a:off x="495300" y="692697"/>
            <a:ext cx="8915400" cy="5433468"/>
          </a:xfrm>
          <a:prstGeom prst="rect">
            <a:avLst/>
          </a:prstGeom>
        </p:spPr>
        <p:txBody>
          <a:bodyPr vert="horz" lIns="91440" tIns="45720" rIns="91440" bIns="45720" rtlCol="0">
            <a:normAutofit/>
          </a:bodyPr>
          <a:lstStyle/>
          <a:p>
            <a:pPr lvl="0"/>
            <a:r>
              <a:rPr kumimoji="1" lang="ja-JP" altLang="en-US" dirty="0"/>
              <a:t>マスタ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627CF15-A738-494F-910F-7CC8B991EB63}" type="datetimeFigureOut">
              <a:rPr kumimoji="1" lang="ja-JP" altLang="en-US" smtClean="0"/>
              <a:pPr/>
              <a:t>2026/2/16</a:t>
            </a:fld>
            <a:endParaRPr kumimoji="1" lang="ja-JP" altLang="en-US" dirty="0"/>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dirty="0"/>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1F014E0-7487-4C37-B306-87F7E0A207A2}" type="slidenum">
              <a:rPr kumimoji="1" lang="ja-JP" altLang="en-US" smtClean="0"/>
              <a:pPr/>
              <a:t>‹#›</a:t>
            </a:fld>
            <a:endParaRPr kumimoji="1" lang="ja-JP" altLang="en-US" dirty="0"/>
          </a:p>
        </p:txBody>
      </p:sp>
      <p:sp>
        <p:nvSpPr>
          <p:cNvPr id="89" name="Line 22"/>
          <p:cNvSpPr>
            <a:spLocks noChangeShapeType="1"/>
          </p:cNvSpPr>
          <p:nvPr userDrawn="1"/>
        </p:nvSpPr>
        <p:spPr bwMode="auto">
          <a:xfrm>
            <a:off x="76200" y="533400"/>
            <a:ext cx="9677400" cy="0"/>
          </a:xfrm>
          <a:prstGeom prst="line">
            <a:avLst/>
          </a:prstGeom>
          <a:noFill/>
          <a:ln w="19050">
            <a:solidFill>
              <a:schemeClr val="tx2"/>
            </a:solidFill>
            <a:round/>
            <a:headEnd/>
            <a:tailEnd/>
          </a:ln>
          <a:effectLst/>
        </p:spPr>
        <p:txBody>
          <a:bodyPr/>
          <a:lstStyle/>
          <a:p>
            <a:pPr marL="0" marR="0" lvl="0" indent="0" defTabSz="914400" eaLnBrk="1" fontAlgn="auto" latinLnBrk="0" hangingPunct="1">
              <a:lnSpc>
                <a:spcPct val="100000"/>
              </a:lnSpc>
              <a:spcBef>
                <a:spcPts val="0"/>
              </a:spcBef>
              <a:spcAft>
                <a:spcPts val="0"/>
              </a:spcAft>
              <a:buClrTx/>
              <a:buSzTx/>
              <a:buFontTx/>
              <a:buNone/>
              <a:tabLst/>
              <a:defRPr/>
            </a:pPr>
            <a:endParaRPr kumimoji="0" lang="ja-JP" altLang="en-US" sz="1800" b="0" i="0" u="none" strike="noStrike" kern="0" cap="none" spc="0" normalizeH="0" baseline="0" noProof="0" dirty="0">
              <a:ln>
                <a:noFill/>
              </a:ln>
              <a:solidFill>
                <a:sysClr val="windowText" lastClr="000000"/>
              </a:solidFill>
              <a:effectLst/>
              <a:uLnTx/>
              <a:uFillTx/>
            </a:endParaRPr>
          </a:p>
        </p:txBody>
      </p:sp>
      <p:sp>
        <p:nvSpPr>
          <p:cNvPr id="91" name="Line 23"/>
          <p:cNvSpPr>
            <a:spLocks noChangeShapeType="1"/>
          </p:cNvSpPr>
          <p:nvPr userDrawn="1"/>
        </p:nvSpPr>
        <p:spPr bwMode="auto">
          <a:xfrm>
            <a:off x="76200" y="6669360"/>
            <a:ext cx="9677400" cy="0"/>
          </a:xfrm>
          <a:prstGeom prst="line">
            <a:avLst/>
          </a:prstGeom>
          <a:noFill/>
          <a:ln w="12700">
            <a:solidFill>
              <a:schemeClr val="tx2"/>
            </a:solidFill>
            <a:round/>
            <a:headEnd/>
            <a:tailEnd/>
          </a:ln>
          <a:effectLst/>
        </p:spPr>
        <p:txBody>
          <a:bodyPr/>
          <a:lstStyle/>
          <a:p>
            <a:endParaRPr lang="ja-JP" altLang="en-US" dirty="0"/>
          </a:p>
        </p:txBody>
      </p:sp>
      <p:sp>
        <p:nvSpPr>
          <p:cNvPr id="25" name="正方形/長方形 24"/>
          <p:cNvSpPr/>
          <p:nvPr userDrawn="1"/>
        </p:nvSpPr>
        <p:spPr>
          <a:xfrm>
            <a:off x="200025" y="116632"/>
            <a:ext cx="45719" cy="360040"/>
          </a:xfrm>
          <a:prstGeom prst="rect">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26" name="正方形/長方形 25"/>
          <p:cNvSpPr/>
          <p:nvPr userDrawn="1"/>
        </p:nvSpPr>
        <p:spPr>
          <a:xfrm>
            <a:off x="202012" y="269032"/>
            <a:ext cx="45719" cy="207640"/>
          </a:xfrm>
          <a:prstGeom prst="rect">
            <a:avLst/>
          </a:prstGeom>
          <a:solidFill>
            <a:schemeClr val="accent1">
              <a:lumMod val="60000"/>
              <a:lumOff val="40000"/>
            </a:schemeClr>
          </a:solidFill>
          <a:ln>
            <a:solidFill>
              <a:schemeClr val="accent1">
                <a:lumMod val="60000"/>
                <a:lumOff val="4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sp>
        <p:nvSpPr>
          <p:cNvPr id="8" name="テキスト プレースホルダー 9">
            <a:extLst>
              <a:ext uri="{FF2B5EF4-FFF2-40B4-BE49-F238E27FC236}">
                <a16:creationId xmlns:a16="http://schemas.microsoft.com/office/drawing/2014/main" id="{19CAB606-32AD-630F-B7F1-09F97961C92B}"/>
              </a:ext>
            </a:extLst>
          </p:cNvPr>
          <p:cNvSpPr txBox="1">
            <a:spLocks/>
          </p:cNvSpPr>
          <p:nvPr userDrawn="1"/>
        </p:nvSpPr>
        <p:spPr>
          <a:xfrm>
            <a:off x="0" y="6685585"/>
            <a:ext cx="5313040" cy="180975"/>
          </a:xfrm>
          <a:prstGeom prst="rect">
            <a:avLst/>
          </a:prstGeom>
        </p:spPr>
        <p:txBody>
          <a:bodyPr>
            <a:noAutofit/>
          </a:bodyPr>
          <a:lstStyle>
            <a:lvl1pPr marL="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1pPr>
            <a:lvl2pPr marL="4572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2pPr>
            <a:lvl3pPr marL="9144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3pPr>
            <a:lvl4pPr marL="13716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4pPr>
            <a:lvl5pPr marL="1828800" indent="0" algn="l" defTabSz="914400" rtl="0" eaLnBrk="1" latinLnBrk="0" hangingPunct="1">
              <a:spcBef>
                <a:spcPct val="20000"/>
              </a:spcBef>
              <a:buFont typeface="Arial" pitchFamily="34" charset="0"/>
              <a:buNone/>
              <a:defRPr kumimoji="1" sz="8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a:lstStyle>
          <a:p>
            <a:pPr marL="0" marR="0" lvl="0" indent="0" algn="l" defTabSz="914400" rtl="0" eaLnBrk="1" fontAlgn="auto" latinLnBrk="0" hangingPunct="1">
              <a:lnSpc>
                <a:spcPct val="100000"/>
              </a:lnSpc>
              <a:spcBef>
                <a:spcPct val="20000"/>
              </a:spcBef>
              <a:spcAft>
                <a:spcPts val="0"/>
              </a:spcAft>
              <a:buClrTx/>
              <a:buSzTx/>
              <a:buFont typeface="Arial" pitchFamily="34" charset="0"/>
              <a:buNone/>
              <a:tabLst/>
              <a:defRPr/>
            </a:pPr>
            <a:r>
              <a:rPr kumimoji="1" lang="en-US" altLang="ja-JP" sz="800" b="0" i="0" kern="1200" dirty="0">
                <a:solidFill>
                  <a:schemeClr val="tx1"/>
                </a:solidFill>
                <a:effectLst/>
                <a:latin typeface="メイリオ" panose="020B0604030504040204" pitchFamily="50" charset="-128"/>
                <a:ea typeface="メイリオ" panose="020B0604030504040204" pitchFamily="50" charset="-128"/>
                <a:cs typeface="+mn-cs"/>
              </a:rPr>
              <a:t>© </a:t>
            </a:r>
            <a:r>
              <a:rPr kumimoji="1" lang="en-US" altLang="ja-JP" sz="800" b="0" i="0" kern="1200" dirty="0" err="1">
                <a:solidFill>
                  <a:schemeClr val="tx1"/>
                </a:solidFill>
                <a:effectLst/>
                <a:latin typeface="メイリオ" panose="020B0604030504040204" pitchFamily="50" charset="-128"/>
                <a:ea typeface="メイリオ" panose="020B0604030504040204" pitchFamily="50" charset="-128"/>
                <a:cs typeface="+mn-cs"/>
              </a:rPr>
              <a:t>Funai</a:t>
            </a:r>
            <a:r>
              <a:rPr kumimoji="1" lang="en-US" altLang="ja-JP" sz="800" b="0" i="0" kern="1200" dirty="0">
                <a:solidFill>
                  <a:schemeClr val="tx1"/>
                </a:solidFill>
                <a:effectLst/>
                <a:latin typeface="メイリオ" panose="020B0604030504040204" pitchFamily="50" charset="-128"/>
                <a:ea typeface="メイリオ" panose="020B0604030504040204" pitchFamily="50" charset="-128"/>
                <a:cs typeface="+mn-cs"/>
              </a:rPr>
              <a:t> </a:t>
            </a:r>
            <a:r>
              <a:rPr kumimoji="1" lang="en-US" altLang="ja-JP" sz="800" b="0" i="0" kern="1200" dirty="0" err="1">
                <a:solidFill>
                  <a:schemeClr val="tx1"/>
                </a:solidFill>
                <a:effectLst/>
                <a:latin typeface="メイリオ" panose="020B0604030504040204" pitchFamily="50" charset="-128"/>
                <a:ea typeface="メイリオ" panose="020B0604030504040204" pitchFamily="50" charset="-128"/>
                <a:cs typeface="+mn-cs"/>
              </a:rPr>
              <a:t>Soken</a:t>
            </a:r>
            <a:r>
              <a:rPr kumimoji="1" lang="en-US" altLang="ja-JP" sz="800" b="0" i="0" kern="1200" dirty="0">
                <a:solidFill>
                  <a:schemeClr val="tx1"/>
                </a:solidFill>
                <a:effectLst/>
                <a:latin typeface="メイリオ" panose="020B0604030504040204" pitchFamily="50" charset="-128"/>
                <a:ea typeface="メイリオ" panose="020B0604030504040204" pitchFamily="50" charset="-128"/>
                <a:cs typeface="+mn-cs"/>
              </a:rPr>
              <a:t> Supply Chain Consulting Incorporated All Rights Reserved.</a:t>
            </a:r>
            <a:endParaRPr lang="ja-JP" altLang="en-US" sz="800" dirty="0">
              <a:latin typeface="メイリオ" panose="020B0604030504040204" pitchFamily="50" charset="-128"/>
              <a:ea typeface="メイリオ" panose="020B0604030504040204" pitchFamily="50" charset="-128"/>
            </a:endParaRPr>
          </a:p>
          <a:p>
            <a:endParaRPr lang="ja-JP" altLang="en-US" sz="800" dirty="0"/>
          </a:p>
        </p:txBody>
      </p:sp>
      <p:pic>
        <p:nvPicPr>
          <p:cNvPr id="9" name="図 8">
            <a:extLst>
              <a:ext uri="{FF2B5EF4-FFF2-40B4-BE49-F238E27FC236}">
                <a16:creationId xmlns:a16="http://schemas.microsoft.com/office/drawing/2014/main" id="{980762BA-5CC4-C585-3E16-2EFA5D67248B}"/>
              </a:ext>
            </a:extLst>
          </p:cNvPr>
          <p:cNvPicPr>
            <a:picLocks noChangeAspect="1"/>
          </p:cNvPicPr>
          <p:nvPr userDrawn="1"/>
        </p:nvPicPr>
        <p:blipFill>
          <a:blip r:embed="rId13" cstate="print">
            <a:extLst>
              <a:ext uri="{28A0092B-C50C-407E-A947-70E740481C1C}">
                <a14:useLocalDpi xmlns:a14="http://schemas.microsoft.com/office/drawing/2010/main" val="0"/>
              </a:ext>
            </a:extLst>
          </a:blip>
          <a:stretch>
            <a:fillRect/>
          </a:stretch>
        </p:blipFill>
        <p:spPr>
          <a:xfrm>
            <a:off x="8553400" y="6685585"/>
            <a:ext cx="1175956" cy="180959"/>
          </a:xfrm>
          <a:prstGeom prst="rect">
            <a:avLst/>
          </a:prstGeom>
        </p:spPr>
      </p:pic>
    </p:spTree>
  </p:cSld>
  <p:clrMap bg1="lt1" tx1="dk1" bg2="lt2" tx2="dk2" accent1="accent1" accent2="accent2" accent3="accent3" accent4="accent4" accent5="accent5" accent6="accent6" hlink="hlink" folHlink="folHlink"/>
  <p:sldLayoutIdLst>
    <p:sldLayoutId id="2147483650" r:id="rId1"/>
    <p:sldLayoutId id="2147483651" r:id="rId2"/>
    <p:sldLayoutId id="2147483660"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spcBef>
          <a:spcPct val="0"/>
        </a:spcBef>
        <a:buNone/>
        <a:defRPr kumimoji="1" sz="2800" kern="1200">
          <a:solidFill>
            <a:schemeClr val="tx1"/>
          </a:solidFill>
          <a:latin typeface="メイリオ" panose="020B0604030504040204" pitchFamily="50" charset="-128"/>
          <a:ea typeface="メイリオ" panose="020B0604030504040204" pitchFamily="50" charset="-128"/>
          <a:cs typeface="+mj-cs"/>
        </a:defRPr>
      </a:lvl1pPr>
    </p:titleStyle>
    <p:bodyStyle>
      <a:lvl1pPr marL="342900" indent="-342900" algn="l" defTabSz="914400" rtl="0" eaLnBrk="1" latinLnBrk="0" hangingPunct="1">
        <a:spcBef>
          <a:spcPct val="20000"/>
        </a:spcBef>
        <a:buFont typeface="Arial" pitchFamily="34" charset="0"/>
        <a:buChar char="•"/>
        <a:defRPr kumimoji="1" sz="2800" kern="1200">
          <a:solidFill>
            <a:schemeClr val="tx1"/>
          </a:solidFill>
          <a:latin typeface="メイリオ" panose="020B0604030504040204" pitchFamily="50" charset="-128"/>
          <a:ea typeface="メイリオ" panose="020B0604030504040204" pitchFamily="50" charset="-128"/>
          <a:cs typeface="+mn-cs"/>
        </a:defRPr>
      </a:lvl1pPr>
      <a:lvl2pPr marL="742950" indent="-285750" algn="l" defTabSz="914400" rtl="0" eaLnBrk="1" latinLnBrk="0" hangingPunct="1">
        <a:spcBef>
          <a:spcPct val="20000"/>
        </a:spcBef>
        <a:buFont typeface="Arial" pitchFamily="34" charset="0"/>
        <a:buChar char="–"/>
        <a:defRPr kumimoji="1" sz="2400" kern="1200">
          <a:solidFill>
            <a:schemeClr val="tx1"/>
          </a:solidFill>
          <a:latin typeface="メイリオ" panose="020B0604030504040204" pitchFamily="50" charset="-128"/>
          <a:ea typeface="メイリオ" panose="020B0604030504040204" pitchFamily="50" charset="-128"/>
          <a:cs typeface="+mn-cs"/>
        </a:defRPr>
      </a:lvl2pPr>
      <a:lvl3pPr marL="1143000" indent="-228600" algn="l" defTabSz="914400" rtl="0" eaLnBrk="1" latinLnBrk="0" hangingPunct="1">
        <a:spcBef>
          <a:spcPct val="20000"/>
        </a:spcBef>
        <a:buFont typeface="Arial" pitchFamily="34" charset="0"/>
        <a:buChar char="•"/>
        <a:defRPr kumimoji="1" sz="2200" kern="1200">
          <a:solidFill>
            <a:schemeClr val="tx1"/>
          </a:solidFill>
          <a:latin typeface="メイリオ" panose="020B0604030504040204" pitchFamily="50" charset="-128"/>
          <a:ea typeface="メイリオ" panose="020B0604030504040204" pitchFamily="50" charset="-128"/>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メイリオ" panose="020B0604030504040204" pitchFamily="50" charset="-128"/>
          <a:ea typeface="メイリオ" panose="020B0604030504040204" pitchFamily="50" charset="-128"/>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681038" y="365125"/>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681038" y="6356350"/>
            <a:ext cx="222885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4BC70D1-B2DD-4077-837A-8627903D695F}" type="datetimeFigureOut">
              <a:rPr kumimoji="1" lang="ja-JP" altLang="en-US" smtClean="0"/>
              <a:t>2026/2/16</a:t>
            </a:fld>
            <a:endParaRPr kumimoji="1" lang="ja-JP" altLang="en-US"/>
          </a:p>
        </p:txBody>
      </p:sp>
      <p:sp>
        <p:nvSpPr>
          <p:cNvPr id="5" name="フッター プレースホルダー 4"/>
          <p:cNvSpPr>
            <a:spLocks noGrp="1"/>
          </p:cNvSpPr>
          <p:nvPr>
            <p:ph type="ftr" sz="quarter" idx="3"/>
          </p:nvPr>
        </p:nvSpPr>
        <p:spPr>
          <a:xfrm>
            <a:off x="3281363" y="6356350"/>
            <a:ext cx="3343275"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996113" y="6356350"/>
            <a:ext cx="222885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E21A0F3-3B19-4D9B-9B50-8D114865E15A}" type="slidenum">
              <a:rPr kumimoji="1" lang="ja-JP" altLang="en-US" smtClean="0"/>
              <a:t>‹#›</a:t>
            </a:fld>
            <a:endParaRPr kumimoji="1" lang="ja-JP" altLang="en-US"/>
          </a:p>
        </p:txBody>
      </p:sp>
    </p:spTree>
    <p:extLst>
      <p:ext uri="{BB962C8B-B14F-4D97-AF65-F5344CB8AC3E}">
        <p14:creationId xmlns:p14="http://schemas.microsoft.com/office/powerpoint/2010/main" val="3549798438"/>
      </p:ext>
    </p:extLst>
  </p:cSld>
  <p:clrMap bg1="lt1" tx1="dk1" bg2="lt2" tx2="dk2" accent1="accent1" accent2="accent2" accent3="accent3" accent4="accent4" accent5="accent5" accent6="accent6" hlink="hlink" folHlink="folHlink"/>
  <p:sldLayoutIdLst>
    <p:sldLayoutId id="2147483668" r:id="rId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9"/>
          <p:cNvSpPr>
            <a:spLocks noChangeArrowheads="1"/>
          </p:cNvSpPr>
          <p:nvPr/>
        </p:nvSpPr>
        <p:spPr bwMode="auto">
          <a:xfrm>
            <a:off x="373186" y="4501191"/>
            <a:ext cx="184731" cy="36933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ja-JP" altLang="en-US" dirty="0">
              <a:latin typeface="Meiryo UI" panose="020B0604030504040204" pitchFamily="50" charset="-128"/>
              <a:ea typeface="Meiryo UI" panose="020B0604030504040204" pitchFamily="50" charset="-128"/>
            </a:endParaRPr>
          </a:p>
        </p:txBody>
      </p:sp>
      <p:graphicFrame>
        <p:nvGraphicFramePr>
          <p:cNvPr id="19" name="表 18"/>
          <p:cNvGraphicFramePr>
            <a:graphicFrameLocks noGrp="1"/>
          </p:cNvGraphicFramePr>
          <p:nvPr>
            <p:extLst>
              <p:ext uri="{D42A27DB-BD31-4B8C-83A1-F6EECF244321}">
                <p14:modId xmlns:p14="http://schemas.microsoft.com/office/powerpoint/2010/main" val="1567201440"/>
              </p:ext>
            </p:extLst>
          </p:nvPr>
        </p:nvGraphicFramePr>
        <p:xfrm>
          <a:off x="133928" y="636402"/>
          <a:ext cx="9643608" cy="5888942"/>
        </p:xfrm>
        <a:graphic>
          <a:graphicData uri="http://schemas.openxmlformats.org/drawingml/2006/table">
            <a:tbl>
              <a:tblPr firstRow="1" firstCol="1" bandRow="1"/>
              <a:tblGrid>
                <a:gridCol w="609047">
                  <a:extLst>
                    <a:ext uri="{9D8B030D-6E8A-4147-A177-3AD203B41FA5}">
                      <a16:colId xmlns:a16="http://schemas.microsoft.com/office/drawing/2014/main" val="1147898409"/>
                    </a:ext>
                  </a:extLst>
                </a:gridCol>
                <a:gridCol w="4235657">
                  <a:extLst>
                    <a:ext uri="{9D8B030D-6E8A-4147-A177-3AD203B41FA5}">
                      <a16:colId xmlns:a16="http://schemas.microsoft.com/office/drawing/2014/main" val="995833545"/>
                    </a:ext>
                  </a:extLst>
                </a:gridCol>
                <a:gridCol w="888896">
                  <a:extLst>
                    <a:ext uri="{9D8B030D-6E8A-4147-A177-3AD203B41FA5}">
                      <a16:colId xmlns:a16="http://schemas.microsoft.com/office/drawing/2014/main" val="359394534"/>
                    </a:ext>
                  </a:extLst>
                </a:gridCol>
                <a:gridCol w="3910008">
                  <a:extLst>
                    <a:ext uri="{9D8B030D-6E8A-4147-A177-3AD203B41FA5}">
                      <a16:colId xmlns:a16="http://schemas.microsoft.com/office/drawing/2014/main" val="1748951587"/>
                    </a:ext>
                  </a:extLst>
                </a:gridCol>
              </a:tblGrid>
              <a:tr h="409302">
                <a:tc rowSpan="3">
                  <a:txBody>
                    <a:bodyPr/>
                    <a:lstStyle/>
                    <a:p>
                      <a:pPr algn="ctr">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貴社名</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rowSpan="3">
                  <a:txBody>
                    <a:bodyPr/>
                    <a:lstStyle/>
                    <a:p>
                      <a:endParaRPr kumimoji="1" lang="ja-JP" altLang="en-US" sz="1600" b="0" dirty="0">
                        <a:latin typeface="Meiryo UI" panose="020B0604030504040204" pitchFamily="50" charset="-128"/>
                        <a:ea typeface="Meiryo UI" panose="020B0604030504040204" pitchFamily="50" charset="-128"/>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ctr"/>
                      <a:r>
                        <a:rPr lang="ja-JP" altLang="en-US" sz="1100" dirty="0">
                          <a:latin typeface="Meiryo UI" panose="020B0604030504040204" pitchFamily="50" charset="-128"/>
                          <a:ea typeface="Meiryo UI" panose="020B0604030504040204" pitchFamily="50" charset="-128"/>
                        </a:rPr>
                        <a:t>会社概要</a:t>
                      </a:r>
                      <a:endParaRPr lang="en-US" altLang="ja-JP" sz="1100" dirty="0">
                        <a:latin typeface="Meiryo UI" panose="020B0604030504040204" pitchFamily="50" charset="-128"/>
                        <a:ea typeface="Meiryo UI" panose="020B0604030504040204" pitchFamily="50" charset="-128"/>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pPr algn="l"/>
                      <a:r>
                        <a:rPr lang="ja-JP" altLang="en-US" sz="1100" dirty="0">
                          <a:latin typeface="Meiryo UI" panose="020B0604030504040204" pitchFamily="50" charset="-128"/>
                          <a:ea typeface="Meiryo UI" panose="020B0604030504040204" pitchFamily="50" charset="-128"/>
                        </a:rPr>
                        <a:t>売上高：〇億円　　　</a:t>
                      </a:r>
                      <a:endParaRPr lang="en-US" altLang="ja-JP" sz="1100" dirty="0">
                        <a:latin typeface="Meiryo UI" panose="020B0604030504040204" pitchFamily="50" charset="-128"/>
                        <a:ea typeface="Meiryo UI" panose="020B0604030504040204" pitchFamily="50" charset="-128"/>
                      </a:endParaRPr>
                    </a:p>
                    <a:p>
                      <a:pPr algn="l"/>
                      <a:r>
                        <a:rPr lang="ja-JP" altLang="en-US" sz="1100" dirty="0">
                          <a:latin typeface="Meiryo UI" panose="020B0604030504040204" pitchFamily="50" charset="-128"/>
                          <a:ea typeface="Meiryo UI" panose="020B0604030504040204" pitchFamily="50" charset="-128"/>
                        </a:rPr>
                        <a:t>従業員数</a:t>
                      </a:r>
                      <a:r>
                        <a:rPr lang="ja-JP" altLang="en-US" sz="1100">
                          <a:latin typeface="Meiryo UI" panose="020B0604030504040204" pitchFamily="50" charset="-128"/>
                          <a:ea typeface="Meiryo UI" panose="020B0604030504040204" pitchFamily="50" charset="-128"/>
                        </a:rPr>
                        <a:t>：〇名</a:t>
                      </a:r>
                      <a:endParaRPr lang="ja-JP" altLang="en-US" sz="1100" dirty="0">
                        <a:latin typeface="Meiryo UI" panose="020B0604030504040204" pitchFamily="50" charset="-128"/>
                        <a:ea typeface="Meiryo UI" panose="020B0604030504040204" pitchFamily="50" charset="-128"/>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399465394"/>
                  </a:ext>
                </a:extLst>
              </a:tr>
              <a:tr h="206715">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dirty="0">
                          <a:latin typeface="Meiryo UI" panose="020B0604030504040204" pitchFamily="50" charset="-128"/>
                          <a:ea typeface="Meiryo UI" panose="020B0604030504040204" pitchFamily="50" charset="-128"/>
                        </a:rPr>
                        <a:t>業種</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業界</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kumimoji="1" lang="ja-JP" altLang="en-US" sz="1100" dirty="0">
                          <a:latin typeface="Meiryo UI" panose="020B0604030504040204" pitchFamily="50" charset="-128"/>
                          <a:ea typeface="Meiryo UI" panose="020B0604030504040204" pitchFamily="50" charset="-128"/>
                        </a:rPr>
                        <a:t>（例）製造業</a:t>
                      </a:r>
                      <a:r>
                        <a:rPr kumimoji="1" lang="en-US" altLang="ja-JP" sz="1100" dirty="0">
                          <a:latin typeface="Meiryo UI" panose="020B0604030504040204" pitchFamily="50" charset="-128"/>
                          <a:ea typeface="Meiryo UI" panose="020B0604030504040204" pitchFamily="50" charset="-128"/>
                        </a:rPr>
                        <a:t>/</a:t>
                      </a:r>
                      <a:r>
                        <a:rPr kumimoji="1" lang="ja-JP" altLang="en-US" sz="1100" dirty="0">
                          <a:latin typeface="Meiryo UI" panose="020B0604030504040204" pitchFamily="50" charset="-128"/>
                          <a:ea typeface="Meiryo UI" panose="020B0604030504040204" pitchFamily="50" charset="-128"/>
                        </a:rPr>
                        <a:t>自動車</a:t>
                      </a:r>
                      <a:endParaRPr kumimoji="1" lang="en-US" altLang="ja-JP" sz="1100" dirty="0">
                        <a:latin typeface="Meiryo UI" panose="020B0604030504040204" pitchFamily="50" charset="-128"/>
                        <a:ea typeface="Meiryo UI" panose="020B0604030504040204" pitchFamily="50" charset="-128"/>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568010117"/>
                  </a:ext>
                </a:extLst>
              </a:tr>
              <a:tr h="206715">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100" dirty="0">
                          <a:latin typeface="Meiryo UI" panose="020B0604030504040204" pitchFamily="50" charset="-128"/>
                          <a:ea typeface="Meiryo UI" panose="020B0604030504040204" pitchFamily="50" charset="-128"/>
                        </a:rPr>
                        <a:t>事業内容</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a:txBody>
                    <a:bodyPr/>
                    <a:lstStyle/>
                    <a:p>
                      <a:r>
                        <a:rPr kumimoji="1" lang="ja-JP" altLang="en-US" sz="1100" dirty="0">
                          <a:latin typeface="Meiryo UI" panose="020B0604030504040204" pitchFamily="50" charset="-128"/>
                          <a:ea typeface="Meiryo UI" panose="020B0604030504040204" pitchFamily="50" charset="-128"/>
                        </a:rPr>
                        <a:t>（例）自動車の製造・販売</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extLst>
                  <a:ext uri="{0D108BD9-81ED-4DB2-BD59-A6C34878D82A}">
                    <a16:rowId xmlns:a16="http://schemas.microsoft.com/office/drawing/2014/main" val="712149762"/>
                  </a:ext>
                </a:extLst>
              </a:tr>
              <a:tr h="1049476">
                <a:tc>
                  <a:txBody>
                    <a:bodyPr/>
                    <a:lstStyle/>
                    <a:p>
                      <a:pPr algn="ctr">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選択</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項目</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gridSpan="3">
                  <a:txBody>
                    <a:bodyPr/>
                    <a:lstStyle/>
                    <a:p>
                      <a:endParaRPr kumimoji="1" lang="ja-JP" altLang="en-US" dirty="0"/>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982305445"/>
                  </a:ext>
                </a:extLst>
              </a:tr>
              <a:tr h="441384">
                <a:tc>
                  <a:txBody>
                    <a:bodyPr/>
                    <a:lstStyle/>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項目</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番号</a:t>
                      </a:r>
                      <a:endParaRPr 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a:txBody>
                    <a:bodyPr/>
                    <a:lstStyle/>
                    <a:p>
                      <a:pPr algn="ctr">
                        <a:spcAft>
                          <a:spcPts val="0"/>
                        </a:spcAft>
                      </a:pPr>
                      <a:r>
                        <a:rPr lang="ja-JP" altLang="en-US" sz="1100" b="1" kern="0" dirty="0">
                          <a:effectLst/>
                          <a:latin typeface="Meiryo UI" panose="020B0604030504040204" pitchFamily="50" charset="-128"/>
                          <a:ea typeface="Meiryo UI" panose="020B0604030504040204" pitchFamily="50" charset="-128"/>
                          <a:cs typeface="Times New Roman" panose="02020603050405020304" pitchFamily="18" charset="0"/>
                        </a:rPr>
                        <a:t>➀ </a:t>
                      </a:r>
                      <a:r>
                        <a:rPr lang="ja-JP" sz="1100" b="1" kern="0" dirty="0">
                          <a:effectLst/>
                          <a:latin typeface="Meiryo UI" panose="020B0604030504040204" pitchFamily="50" charset="-128"/>
                          <a:ea typeface="Meiryo UI" panose="020B0604030504040204" pitchFamily="50" charset="-128"/>
                          <a:cs typeface="Times New Roman" panose="02020603050405020304" pitchFamily="18" charset="0"/>
                        </a:rPr>
                        <a:t>前回例会以降から現時点における取り組み事項・検討事項</a:t>
                      </a:r>
                      <a:endParaRPr lang="en-US" altLang="ja-JP" sz="1100" b="1" kern="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en-US" altLang="ja-JP" sz="800" kern="100" dirty="0">
                          <a:effectLst/>
                          <a:latin typeface="Meiryo UI" panose="020B0604030504040204" pitchFamily="50" charset="-128"/>
                          <a:ea typeface="Meiryo UI" panose="020B0604030504040204" pitchFamily="50" charset="-128"/>
                          <a:cs typeface="Times New Roman" panose="02020603050405020304" pitchFamily="18" charset="0"/>
                        </a:rPr>
                        <a:t>※</a:t>
                      </a:r>
                      <a:r>
                        <a:rPr lang="ja-JP" altLang="en-US" sz="800" kern="100" dirty="0">
                          <a:effectLst/>
                          <a:latin typeface="Meiryo UI" panose="020B0604030504040204" pitchFamily="50" charset="-128"/>
                          <a:ea typeface="Meiryo UI" panose="020B0604030504040204" pitchFamily="50" charset="-128"/>
                          <a:cs typeface="Times New Roman" panose="02020603050405020304" pitchFamily="18" charset="0"/>
                        </a:rPr>
                        <a:t>初参加の場合は現在の貴社の取り組み事項や検討事項をご記入ください</a:t>
                      </a:r>
                      <a:endParaRPr lang="ja-JP" sz="8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gridSpan="2">
                  <a:txBody>
                    <a:bodyPr/>
                    <a:lstStyle/>
                    <a:p>
                      <a:pPr algn="ctr">
                        <a:spcAft>
                          <a:spcPts val="0"/>
                        </a:spcAft>
                      </a:pPr>
                      <a:r>
                        <a:rPr lang="ja-JP" altLang="en-US" sz="1100" b="1" kern="0" dirty="0">
                          <a:effectLst/>
                          <a:latin typeface="Meiryo UI" panose="020B0604030504040204" pitchFamily="50" charset="-128"/>
                          <a:ea typeface="Meiryo UI" panose="020B0604030504040204" pitchFamily="50" charset="-128"/>
                          <a:cs typeface="Times New Roman" panose="02020603050405020304" pitchFamily="18" charset="0"/>
                        </a:rPr>
                        <a:t>左記に対する</a:t>
                      </a:r>
                      <a:r>
                        <a:rPr lang="ja-JP" sz="1100" b="1" kern="0" dirty="0">
                          <a:effectLst/>
                          <a:latin typeface="Meiryo UI" panose="020B0604030504040204" pitchFamily="50" charset="-128"/>
                          <a:ea typeface="Meiryo UI" panose="020B0604030504040204" pitchFamily="50" charset="-128"/>
                          <a:cs typeface="Times New Roman" panose="02020603050405020304" pitchFamily="18" charset="0"/>
                        </a:rPr>
                        <a:t>成果・感想・課題</a:t>
                      </a:r>
                      <a:endParaRPr lang="ja-JP" sz="1100" b="1"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36000" marB="3600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extLst>
                  <a:ext uri="{0D108BD9-81ED-4DB2-BD59-A6C34878D82A}">
                    <a16:rowId xmlns:a16="http://schemas.microsoft.com/office/drawing/2014/main" val="242746577"/>
                  </a:ext>
                </a:extLst>
              </a:tr>
              <a:tr h="222091">
                <a:tc>
                  <a:txBody>
                    <a:bodyPr/>
                    <a:lstStyle/>
                    <a:p>
                      <a:pPr algn="ctr">
                        <a:spcAft>
                          <a:spcPts val="0"/>
                        </a:spcAft>
                      </a:pPr>
                      <a:r>
                        <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rPr>
                        <a:t>1</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a:txBody>
                    <a:bodyPr/>
                    <a:lstStyle/>
                    <a:p>
                      <a:pPr algn="l">
                        <a:spcAft>
                          <a:spcPts val="0"/>
                        </a:spcAft>
                      </a:pPr>
                      <a:r>
                        <a:rPr lang="ja-JP" altLang="en-US" sz="1100" kern="100" dirty="0">
                          <a:effectLst/>
                          <a:latin typeface="Meiryo UI" panose="020B0604030504040204" pitchFamily="50" charset="-128"/>
                          <a:ea typeface="Meiryo UI" panose="020B0604030504040204" pitchFamily="50" charset="-128"/>
                          <a:cs typeface="Times New Roman" panose="02020603050405020304" pitchFamily="18" charset="0"/>
                        </a:rPr>
                        <a:t>（例）運賃一式で料金が設定されていたが、運賃とその他に分けた</a:t>
                      </a:r>
                      <a:endPar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gridSpan="2">
                  <a:txBody>
                    <a:bodyPr/>
                    <a:lstStyle/>
                    <a:p>
                      <a:pPr algn="l">
                        <a:spcAft>
                          <a:spcPts val="0"/>
                        </a:spcAft>
                      </a:pPr>
                      <a:r>
                        <a:rPr lang="en-US" sz="1100" kern="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kern="0" dirty="0">
                          <a:effectLst/>
                          <a:latin typeface="Meiryo UI" panose="020B0604030504040204" pitchFamily="50" charset="-128"/>
                          <a:ea typeface="Meiryo UI" panose="020B0604030504040204" pitchFamily="50" charset="-128"/>
                          <a:cs typeface="Times New Roman" panose="02020603050405020304" pitchFamily="18" charset="0"/>
                        </a:rPr>
                        <a:t>（例）運賃に含まれていた待機料が明確になり、待機料削減に向け取り組み中</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extLst>
                  <a:ext uri="{0D108BD9-81ED-4DB2-BD59-A6C34878D82A}">
                    <a16:rowId xmlns:a16="http://schemas.microsoft.com/office/drawing/2014/main" val="4239377323"/>
                  </a:ext>
                </a:extLst>
              </a:tr>
              <a:tr h="548878">
                <a:tc>
                  <a:txBody>
                    <a:bodyPr/>
                    <a:lstStyle/>
                    <a:p>
                      <a:pPr algn="ctr" rtl="0" fontAlgn="ctr">
                        <a:buNone/>
                      </a:pP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316992277"/>
                  </a:ext>
                </a:extLst>
              </a:tr>
              <a:tr h="548878">
                <a:tc>
                  <a:txBody>
                    <a:bodyPr/>
                    <a:lstStyle/>
                    <a:p>
                      <a:pPr algn="ctr" rtl="0" fontAlgn="ctr">
                        <a:buNone/>
                      </a:pP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1759930254"/>
                  </a:ext>
                </a:extLst>
              </a:tr>
              <a:tr h="548878">
                <a:tc>
                  <a:txBody>
                    <a:bodyPr/>
                    <a:lstStyle/>
                    <a:p>
                      <a:pPr algn="ctr" rtl="0" fontAlgn="ctr">
                        <a:buNone/>
                      </a:pP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2">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noFill/>
                  </a:tcPr>
                </a:tc>
                <a:tc hMerge="1">
                  <a:txBody>
                    <a:bodyPr/>
                    <a:lstStyle/>
                    <a:p>
                      <a:endParaRPr kumimoji="1" lang="ja-JP" altLang="en-US"/>
                    </a:p>
                  </a:txBody>
                  <a:tcPr/>
                </a:tc>
                <a:extLst>
                  <a:ext uri="{0D108BD9-81ED-4DB2-BD59-A6C34878D82A}">
                    <a16:rowId xmlns:a16="http://schemas.microsoft.com/office/drawing/2014/main" val="2348745017"/>
                  </a:ext>
                </a:extLst>
              </a:tr>
              <a:tr h="381484">
                <a:tc>
                  <a:txBody>
                    <a:bodyPr/>
                    <a:lstStyle/>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項目</a:t>
                      </a:r>
                      <a:endParaRPr lang="en-US"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p>
                      <a:pPr algn="ctr">
                        <a:spcAft>
                          <a:spcPts val="0"/>
                        </a:spcAft>
                      </a:pPr>
                      <a:r>
                        <a:rPr lang="ja-JP" altLang="en-US" sz="900" kern="100" dirty="0">
                          <a:effectLst/>
                          <a:latin typeface="Meiryo UI" panose="020B0604030504040204" pitchFamily="50" charset="-128"/>
                          <a:ea typeface="Meiryo UI" panose="020B0604030504040204" pitchFamily="50" charset="-128"/>
                          <a:cs typeface="Times New Roman" panose="02020603050405020304" pitchFamily="18" charset="0"/>
                        </a:rPr>
                        <a:t>番号</a:t>
                      </a:r>
                      <a:endParaRPr lang="ja-JP" altLang="ja-JP" sz="9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ja-JP" altLang="en-US" sz="1050" b="1" kern="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b="1" kern="0" baseline="0" dirty="0">
                          <a:effectLst/>
                          <a:latin typeface="Meiryo UI" panose="020B0604030504040204" pitchFamily="50" charset="-128"/>
                          <a:ea typeface="Meiryo UI" panose="020B0604030504040204" pitchFamily="50" charset="-128"/>
                          <a:cs typeface="Times New Roman" panose="02020603050405020304" pitchFamily="18" charset="0"/>
                        </a:rPr>
                        <a:t> </a:t>
                      </a:r>
                      <a:r>
                        <a:rPr lang="ja-JP" altLang="en-US" sz="1100" b="1" kern="0" dirty="0">
                          <a:effectLst/>
                          <a:latin typeface="Meiryo UI" panose="020B0604030504040204" pitchFamily="50" charset="-128"/>
                          <a:ea typeface="Meiryo UI" panose="020B0604030504040204" pitchFamily="50" charset="-128"/>
                          <a:cs typeface="Times New Roman" panose="02020603050405020304" pitchFamily="18" charset="0"/>
                        </a:rPr>
                        <a:t>➁ 情報交換会で他社に聞いてみたい事・気になるテーマ</a:t>
                      </a:r>
                      <a:endParaRPr lang="en-US" altLang="ja-JP" sz="1100" b="1" kern="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8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637336443"/>
                  </a:ext>
                </a:extLst>
              </a:tr>
              <a:tr h="227385">
                <a:tc>
                  <a:txBody>
                    <a:bodyPr/>
                    <a:lstStyle/>
                    <a:p>
                      <a:pPr algn="ctr">
                        <a:spcAft>
                          <a:spcPts val="0"/>
                        </a:spcAft>
                      </a:pPr>
                      <a:r>
                        <a:rPr lang="en-US" altLang="ja-JP" sz="1100" kern="100" dirty="0">
                          <a:effectLst/>
                          <a:latin typeface="Meiryo UI" panose="020B0604030504040204" pitchFamily="50" charset="-128"/>
                          <a:ea typeface="Meiryo UI" panose="020B0604030504040204" pitchFamily="50" charset="-128"/>
                          <a:cs typeface="Times New Roman" panose="02020603050405020304" pitchFamily="18" charset="0"/>
                        </a:rPr>
                        <a:t>6</a:t>
                      </a:r>
                      <a:endParaRPr lang="ja-JP" sz="1100" kern="100" dirty="0">
                        <a:effectLst/>
                        <a:latin typeface="Meiryo UI" panose="020B0604030504040204" pitchFamily="50" charset="-128"/>
                        <a:ea typeface="Meiryo UI" panose="020B0604030504040204" pitchFamily="50" charset="-128"/>
                        <a:cs typeface="Times New Roman" panose="02020603050405020304" pitchFamily="18" charset="0"/>
                      </a:endParaRP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gridSpan="3">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kumimoji="1" lang="ja-JP" altLang="en-US" sz="1100" dirty="0">
                          <a:latin typeface="Meiryo UI" panose="020B0604030504040204" pitchFamily="50" charset="-128"/>
                          <a:ea typeface="Meiryo UI" panose="020B0604030504040204" pitchFamily="50" charset="-128"/>
                        </a:rPr>
                        <a:t>（例）法対応するにあたり、得意先の理解が必要だが、調整や交渉はどのように行っているか</a:t>
                      </a:r>
                    </a:p>
                  </a:txBody>
                  <a:tcPr marL="62567" marR="62567"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bg1">
                        <a:lumMod val="95000"/>
                      </a:schemeClr>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3195218741"/>
                  </a:ext>
                </a:extLst>
              </a:tr>
              <a:tr h="548878">
                <a:tc>
                  <a:txBody>
                    <a:bodyPr/>
                    <a:lstStyle/>
                    <a:p>
                      <a:pPr algn="ctr" rtl="0" fontAlgn="ctr">
                        <a:buNone/>
                      </a:pP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518859689"/>
                  </a:ext>
                </a:extLst>
              </a:tr>
              <a:tr h="548878">
                <a:tc>
                  <a:txBody>
                    <a:bodyPr/>
                    <a:lstStyle/>
                    <a:p>
                      <a:pPr algn="ctr" rtl="0" fontAlgn="ctr">
                        <a:buNone/>
                      </a:pPr>
                      <a:endParaRPr lang="en-US" altLang="ja-JP"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gridSpan="3">
                  <a:txBody>
                    <a:bodyPr/>
                    <a:lstStyle/>
                    <a:p>
                      <a:pPr algn="l" rtl="0" fontAlgn="ctr">
                        <a:buNone/>
                      </a:pPr>
                      <a:endParaRPr lang="ja-JP" altLang="en-US" sz="1100" b="0" i="0" u="none" strike="noStrike" dirty="0">
                        <a:solidFill>
                          <a:srgbClr val="000000"/>
                        </a:solidFill>
                        <a:effectLst/>
                        <a:latin typeface="Meiryo UI" panose="020B0604030504040204" pitchFamily="50" charset="-128"/>
                        <a:ea typeface="Meiryo UI" panose="020B0604030504040204" pitchFamily="50" charset="-128"/>
                      </a:endParaRPr>
                    </a:p>
                  </a:txBody>
                  <a:tcPr marL="9525" marR="9525" marT="9525"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1294286882"/>
                  </a:ext>
                </a:extLst>
              </a:tr>
            </a:tbl>
          </a:graphicData>
        </a:graphic>
      </p:graphicFrame>
      <p:sp>
        <p:nvSpPr>
          <p:cNvPr id="23" name="タイトル 22"/>
          <p:cNvSpPr>
            <a:spLocks noGrp="1"/>
          </p:cNvSpPr>
          <p:nvPr>
            <p:ph type="title"/>
          </p:nvPr>
        </p:nvSpPr>
        <p:spPr/>
        <p:txBody>
          <a:bodyPr/>
          <a:lstStyle/>
          <a:p>
            <a:r>
              <a:rPr lang="ja-JP" altLang="en-US" sz="2000" dirty="0">
                <a:latin typeface="Meiryo UI" panose="020B0604030504040204" pitchFamily="50" charset="-128"/>
                <a:ea typeface="Meiryo UI" panose="020B0604030504040204" pitchFamily="50" charset="-128"/>
              </a:rPr>
              <a:t>ロジスティクス・リーダーシップ・サロン 情報共有シート</a:t>
            </a:r>
            <a:endParaRPr kumimoji="1" lang="ja-JP" altLang="en-US" sz="2000" dirty="0">
              <a:latin typeface="Meiryo UI" panose="020B0604030504040204" pitchFamily="50" charset="-128"/>
              <a:ea typeface="Meiryo UI" panose="020B0604030504040204" pitchFamily="50" charset="-128"/>
            </a:endParaRPr>
          </a:p>
        </p:txBody>
      </p:sp>
      <p:grpSp>
        <p:nvGrpSpPr>
          <p:cNvPr id="2" name="グループ化 1">
            <a:extLst>
              <a:ext uri="{FF2B5EF4-FFF2-40B4-BE49-F238E27FC236}">
                <a16:creationId xmlns:a16="http://schemas.microsoft.com/office/drawing/2014/main" id="{EB930596-B166-38C4-CE9D-5F9969AB940D}"/>
              </a:ext>
            </a:extLst>
          </p:cNvPr>
          <p:cNvGrpSpPr/>
          <p:nvPr/>
        </p:nvGrpSpPr>
        <p:grpSpPr>
          <a:xfrm>
            <a:off x="920552" y="1484784"/>
            <a:ext cx="7056784" cy="942726"/>
            <a:chOff x="920552" y="1353383"/>
            <a:chExt cx="7056784" cy="942726"/>
          </a:xfrm>
        </p:grpSpPr>
        <p:sp>
          <p:nvSpPr>
            <p:cNvPr id="25" name="テキスト ボックス 24"/>
            <p:cNvSpPr txBox="1"/>
            <p:nvPr/>
          </p:nvSpPr>
          <p:spPr>
            <a:xfrm>
              <a:off x="920552" y="1357389"/>
              <a:ext cx="2664296" cy="938719"/>
            </a:xfrm>
            <a:prstGeom prst="rect">
              <a:avLst/>
            </a:prstGeom>
            <a:noFill/>
          </p:spPr>
          <p:txBody>
            <a:bodyPr wrap="square" lIns="91440" tIns="45720" rIns="91440" bIns="45720" rtlCol="0" anchor="ctr">
              <a:spAutoFit/>
            </a:bodyPr>
            <a:lstStyle/>
            <a:p>
              <a:r>
                <a:rPr lang="en-US" altLang="ja-JP" sz="1100" kern="0" dirty="0">
                  <a:latin typeface="Meiryo UI"/>
                  <a:ea typeface="Meiryo UI"/>
                  <a:cs typeface="ＭＳ Ｐゴシック" panose="020B0600070205080204" pitchFamily="50" charset="-128"/>
                </a:rPr>
                <a:t>1</a:t>
              </a:r>
              <a:r>
                <a:rPr lang="ja-JP" altLang="en-US" sz="1100" kern="0" dirty="0">
                  <a:latin typeface="Meiryo UI"/>
                  <a:ea typeface="Meiryo UI"/>
                  <a:cs typeface="ＭＳ Ｐゴシック" panose="020B0600070205080204" pitchFamily="50" charset="-128"/>
                </a:rPr>
                <a:t>．運送契約の適正化</a:t>
              </a:r>
              <a:endParaRPr lang="en-US" altLang="ja-JP" sz="1100" kern="0" dirty="0">
                <a:latin typeface="Meiryo UI"/>
                <a:ea typeface="Meiryo UI"/>
                <a:cs typeface="ＭＳ Ｐゴシック" panose="020B0600070205080204" pitchFamily="50" charset="-128"/>
              </a:endParaRPr>
            </a:p>
            <a:p>
              <a:r>
                <a:rPr lang="en-US" altLang="ja-JP" sz="1100" kern="0" dirty="0">
                  <a:latin typeface="Meiryo UI"/>
                  <a:ea typeface="Meiryo UI"/>
                  <a:cs typeface="ＭＳ Ｐゴシック" panose="020B0600070205080204" pitchFamily="50" charset="-128"/>
                </a:rPr>
                <a:t>2</a:t>
              </a:r>
              <a:r>
                <a:rPr lang="ja-JP" altLang="en-US" sz="1100" kern="0" dirty="0">
                  <a:latin typeface="Meiryo UI"/>
                  <a:ea typeface="Meiryo UI"/>
                  <a:cs typeface="ＭＳ Ｐゴシック" panose="020B0600070205080204" pitchFamily="50" charset="-128"/>
                </a:rPr>
                <a:t>．輸送網の再構築・中継輸送・共同配送</a:t>
              </a:r>
              <a:endParaRPr lang="en-US" altLang="ja-JP" sz="1100" kern="0" dirty="0">
                <a:latin typeface="Meiryo UI"/>
                <a:ea typeface="Meiryo UI"/>
                <a:cs typeface="ＭＳ Ｐゴシック" panose="020B0600070205080204" pitchFamily="50" charset="-128"/>
              </a:endParaRPr>
            </a:p>
            <a:p>
              <a:r>
                <a:rPr lang="en-US" altLang="ja-JP" sz="1100" kern="0" dirty="0">
                  <a:latin typeface="Meiryo UI"/>
                  <a:ea typeface="Meiryo UI"/>
                  <a:cs typeface="ＭＳ Ｐゴシック" panose="020B0600070205080204" pitchFamily="50" charset="-128"/>
                </a:rPr>
                <a:t>3</a:t>
              </a:r>
              <a:r>
                <a:rPr lang="ja-JP" altLang="en-US" sz="1100" kern="0" dirty="0">
                  <a:latin typeface="Meiryo UI"/>
                  <a:ea typeface="Meiryo UI"/>
                  <a:cs typeface="ＭＳ Ｐゴシック" panose="020B0600070205080204" pitchFamily="50" charset="-128"/>
                </a:rPr>
                <a:t>．値上げ対応</a:t>
              </a:r>
              <a:endParaRPr lang="en-US" altLang="ja-JP" sz="1100" kern="0" dirty="0">
                <a:latin typeface="Meiryo UI"/>
                <a:ea typeface="Meiryo UI"/>
                <a:cs typeface="ＭＳ Ｐゴシック" panose="020B0600070205080204" pitchFamily="50" charset="-128"/>
              </a:endParaRPr>
            </a:p>
            <a:p>
              <a:r>
                <a:rPr lang="en-US" altLang="ja-JP" sz="1100" kern="0" dirty="0">
                  <a:latin typeface="Meiryo UI"/>
                  <a:ea typeface="Meiryo UI"/>
                  <a:cs typeface="ＭＳ Ｐゴシック" panose="020B0600070205080204" pitchFamily="50" charset="-128"/>
                </a:rPr>
                <a:t>4</a:t>
              </a:r>
              <a:r>
                <a:rPr lang="ja-JP" altLang="en-US" sz="1100" kern="0" dirty="0">
                  <a:latin typeface="Meiryo UI"/>
                  <a:ea typeface="Meiryo UI"/>
                  <a:cs typeface="ＭＳ Ｐゴシック" panose="020B0600070205080204" pitchFamily="50" charset="-128"/>
                </a:rPr>
                <a:t>．拠点配置（新設・集約）</a:t>
              </a:r>
              <a:endParaRPr lang="en-US" altLang="ja-JP" sz="1100" kern="0" dirty="0">
                <a:latin typeface="Meiryo UI"/>
                <a:ea typeface="Meiryo UI"/>
                <a:cs typeface="ＭＳ Ｐゴシック" panose="020B0600070205080204" pitchFamily="50" charset="-128"/>
              </a:endParaRPr>
            </a:p>
            <a:p>
              <a:r>
                <a:rPr lang="en-US" altLang="ja-JP" sz="1100" kern="0" dirty="0">
                  <a:latin typeface="Meiryo UI"/>
                  <a:ea typeface="Meiryo UI"/>
                  <a:cs typeface="ＭＳ Ｐゴシック" panose="020B0600070205080204" pitchFamily="50" charset="-128"/>
                </a:rPr>
                <a:t>5</a:t>
              </a:r>
              <a:r>
                <a:rPr lang="ja-JP" altLang="en-US" sz="1100" kern="0" dirty="0">
                  <a:latin typeface="Meiryo UI"/>
                  <a:ea typeface="Meiryo UI"/>
                  <a:cs typeface="ＭＳ Ｐゴシック" panose="020B0600070205080204" pitchFamily="50" charset="-128"/>
                </a:rPr>
                <a:t>．物流コンペ</a:t>
              </a:r>
              <a:endParaRPr lang="en-US" altLang="ja-JP" sz="1100" kern="0" dirty="0">
                <a:latin typeface="Meiryo UI"/>
                <a:ea typeface="Meiryo UI"/>
                <a:cs typeface="ＭＳ Ｐゴシック" panose="020B0600070205080204" pitchFamily="50" charset="-128"/>
              </a:endParaRPr>
            </a:p>
          </p:txBody>
        </p:sp>
        <p:sp>
          <p:nvSpPr>
            <p:cNvPr id="27" name="テキスト ボックス 26"/>
            <p:cNvSpPr txBox="1"/>
            <p:nvPr/>
          </p:nvSpPr>
          <p:spPr>
            <a:xfrm>
              <a:off x="3656856" y="1357390"/>
              <a:ext cx="2520280" cy="938719"/>
            </a:xfrm>
            <a:prstGeom prst="rect">
              <a:avLst/>
            </a:prstGeom>
            <a:noFill/>
          </p:spPr>
          <p:txBody>
            <a:bodyPr wrap="square" rtlCol="0" anchor="ctr">
              <a:spAutoFit/>
            </a:bodyPr>
            <a:lstStyle/>
            <a:p>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6.</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　法対応</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7</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．社内教育・他部署連携</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8</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．納品サービス・附帯作業見直し</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　</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9</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．荷役時間・待機時間対応</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10</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BCP</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対応</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p:txBody>
        </p:sp>
        <p:sp>
          <p:nvSpPr>
            <p:cNvPr id="28" name="テキスト ボックス 27"/>
            <p:cNvSpPr txBox="1"/>
            <p:nvPr/>
          </p:nvSpPr>
          <p:spPr>
            <a:xfrm>
              <a:off x="6177136" y="1353383"/>
              <a:ext cx="1800200" cy="938719"/>
            </a:xfrm>
            <a:prstGeom prst="rect">
              <a:avLst/>
            </a:prstGeom>
            <a:noFill/>
          </p:spPr>
          <p:txBody>
            <a:bodyPr wrap="square" rtlCol="0" anchor="ctr">
              <a:spAutoFit/>
            </a:bodyPr>
            <a:lstStyle/>
            <a:p>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11</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DX</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・マテハン・自動化</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12</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a:t>
              </a:r>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KPI</a:t>
              </a:r>
            </a:p>
            <a:p>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13</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．安全・品質</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14</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．委託先管理・評価</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a:p>
              <a:r>
                <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rPr>
                <a:t>15</a:t>
              </a:r>
              <a:r>
                <a:rPr lang="ja-JP" altLang="en-US" sz="1100" kern="0" dirty="0">
                  <a:latin typeface="Meiryo UI" panose="020B0604030504040204" pitchFamily="50" charset="-128"/>
                  <a:ea typeface="Meiryo UI" panose="020B0604030504040204" pitchFamily="50" charset="-128"/>
                  <a:cs typeface="ＭＳ Ｐゴシック" panose="020B0600070205080204" pitchFamily="50" charset="-128"/>
                </a:rPr>
                <a:t>．その他</a:t>
              </a:r>
              <a:endParaRPr lang="en-US" altLang="ja-JP" sz="1100" kern="0" dirty="0">
                <a:latin typeface="Meiryo UI" panose="020B0604030504040204" pitchFamily="50" charset="-128"/>
                <a:ea typeface="Meiryo UI" panose="020B0604030504040204" pitchFamily="50" charset="-128"/>
                <a:cs typeface="ＭＳ Ｐゴシック" panose="020B0600070205080204" pitchFamily="50" charset="-128"/>
              </a:endParaRPr>
            </a:p>
          </p:txBody>
        </p:sp>
      </p:grpSp>
      <p:sp>
        <p:nvSpPr>
          <p:cNvPr id="7" name="正方形/長方形 6"/>
          <p:cNvSpPr/>
          <p:nvPr/>
        </p:nvSpPr>
        <p:spPr>
          <a:xfrm>
            <a:off x="5985048" y="302459"/>
            <a:ext cx="3792488" cy="246221"/>
          </a:xfrm>
          <a:prstGeom prst="rect">
            <a:avLst/>
          </a:prstGeom>
        </p:spPr>
        <p:txBody>
          <a:bodyPr wrap="square">
            <a:spAutoFit/>
          </a:bodyPr>
          <a:lstStyle/>
          <a:p>
            <a:pPr algn="r"/>
            <a:r>
              <a:rPr lang="ja-JP" altLang="ja-JP" sz="900" dirty="0">
                <a:solidFill>
                  <a:srgbClr val="FF0000"/>
                </a:solidFill>
                <a:latin typeface="Meiryo UI" panose="020B0604030504040204" pitchFamily="50" charset="-128"/>
                <a:ea typeface="Meiryo UI" panose="020B0604030504040204" pitchFamily="50" charset="-128"/>
              </a:rPr>
              <a:t>記入されたお客様の情報は、お客様の承諾なしに他の目的に使用いたしません</a:t>
            </a:r>
          </a:p>
          <a:p>
            <a:pPr algn="r"/>
            <a:endParaRPr lang="ja-JP" altLang="ja-JP" sz="100" kern="100" dirty="0">
              <a:solidFill>
                <a:srgbClr val="FF0000"/>
              </a:solidFill>
              <a:latin typeface="Meiryo UI" panose="020B0604030504040204" pitchFamily="50" charset="-128"/>
              <a:ea typeface="Meiryo UI" panose="020B0604030504040204" pitchFamily="50" charset="-128"/>
              <a:cs typeface="Times New Roman" panose="02020603050405020304" pitchFamily="18" charset="0"/>
            </a:endParaRPr>
          </a:p>
        </p:txBody>
      </p:sp>
    </p:spTree>
    <p:extLst>
      <p:ext uri="{BB962C8B-B14F-4D97-AF65-F5344CB8AC3E}">
        <p14:creationId xmlns:p14="http://schemas.microsoft.com/office/powerpoint/2010/main" val="1124659426"/>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デザインの設定">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15821</TotalTime>
  <Words>277</Words>
  <Application>Microsoft Office PowerPoint</Application>
  <PresentationFormat>A4 210 x 297 mm</PresentationFormat>
  <Paragraphs>41</Paragraphs>
  <Slides>1</Slides>
  <Notes>1</Notes>
  <HiddenSlides>0</HiddenSlides>
  <MMClips>0</MMClips>
  <ScaleCrop>false</ScaleCrop>
  <HeadingPairs>
    <vt:vector size="6" baseType="variant">
      <vt:variant>
        <vt:lpstr>使用されているフォント</vt:lpstr>
      </vt:variant>
      <vt:variant>
        <vt:i4>6</vt:i4>
      </vt:variant>
      <vt:variant>
        <vt:lpstr>テーマ</vt:lpstr>
      </vt:variant>
      <vt:variant>
        <vt:i4>2</vt:i4>
      </vt:variant>
      <vt:variant>
        <vt:lpstr>スライド タイトル</vt:lpstr>
      </vt:variant>
      <vt:variant>
        <vt:i4>1</vt:i4>
      </vt:variant>
    </vt:vector>
  </HeadingPairs>
  <TitlesOfParts>
    <vt:vector size="9" baseType="lpstr">
      <vt:lpstr>Meiryo UI</vt:lpstr>
      <vt:lpstr>メイリオ</vt:lpstr>
      <vt:lpstr>游ゴシック</vt:lpstr>
      <vt:lpstr>游ゴシック Light</vt:lpstr>
      <vt:lpstr>Arial</vt:lpstr>
      <vt:lpstr>Calibri</vt:lpstr>
      <vt:lpstr>Office テーマ</vt:lpstr>
      <vt:lpstr>デザインの設定</vt:lpstr>
      <vt:lpstr>ロジスティクス・リーダーシップ・サロン 情報共有シート</vt:lpstr>
    </vt:vector>
  </TitlesOfParts>
  <Company>船井総合研究所</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F1389</dc:creator>
  <cp:lastModifiedBy>Nishikawa Ruru</cp:lastModifiedBy>
  <cp:revision>816</cp:revision>
  <dcterms:created xsi:type="dcterms:W3CDTF">2013-05-25T04:20:10Z</dcterms:created>
  <dcterms:modified xsi:type="dcterms:W3CDTF">2026-02-16T09:17:53Z</dcterms:modified>
</cp:coreProperties>
</file>